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9" r:id="rId3"/>
    <p:sldId id="261" r:id="rId4"/>
    <p:sldId id="262" r:id="rId5"/>
    <p:sldId id="263" r:id="rId6"/>
    <p:sldId id="264" r:id="rId7"/>
    <p:sldId id="276" r:id="rId8"/>
    <p:sldId id="265" r:id="rId9"/>
    <p:sldId id="266" r:id="rId10"/>
    <p:sldId id="267" r:id="rId11"/>
    <p:sldId id="260" r:id="rId12"/>
    <p:sldId id="268" r:id="rId13"/>
    <p:sldId id="269" r:id="rId14"/>
    <p:sldId id="257" r:id="rId15"/>
    <p:sldId id="270" r:id="rId16"/>
    <p:sldId id="258" r:id="rId17"/>
    <p:sldId id="271" r:id="rId18"/>
    <p:sldId id="272" r:id="rId19"/>
    <p:sldId id="273" r:id="rId20"/>
    <p:sldId id="274" r:id="rId21"/>
    <p:sldId id="275"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7410B3-8DC4-4D32-9F20-B9AE9F150AF8}" v="58" dt="2020-11-28T21:57:33.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127410B3-8DC4-4D32-9F20-B9AE9F150AF8}"/>
    <pc:docChg chg="undo custSel mod addSld delSld modSld sldOrd">
      <pc:chgData name="Pascalle Cup" userId="acdf420d-3d1b-463e-9173-44ff0cd1b36a" providerId="ADAL" clId="{127410B3-8DC4-4D32-9F20-B9AE9F150AF8}" dt="2020-11-28T21:58:13.984" v="955" actId="6549"/>
      <pc:docMkLst>
        <pc:docMk/>
      </pc:docMkLst>
      <pc:sldChg chg="addSp modSp new mod setBg">
        <pc:chgData name="Pascalle Cup" userId="acdf420d-3d1b-463e-9173-44ff0cd1b36a" providerId="ADAL" clId="{127410B3-8DC4-4D32-9F20-B9AE9F150AF8}" dt="2020-11-28T20:21:20.998" v="2" actId="26606"/>
        <pc:sldMkLst>
          <pc:docMk/>
          <pc:sldMk cId="301586561" sldId="257"/>
        </pc:sldMkLst>
        <pc:spChg chg="add">
          <ac:chgData name="Pascalle Cup" userId="acdf420d-3d1b-463e-9173-44ff0cd1b36a" providerId="ADAL" clId="{127410B3-8DC4-4D32-9F20-B9AE9F150AF8}" dt="2020-11-28T20:21:20.998" v="2" actId="26606"/>
          <ac:spMkLst>
            <pc:docMk/>
            <pc:sldMk cId="301586561" sldId="257"/>
            <ac:spMk id="71" creationId="{16B067B1-F4E5-4FDF-813D-C9E872E80075}"/>
          </ac:spMkLst>
        </pc:spChg>
        <pc:picChg chg="add mod">
          <ac:chgData name="Pascalle Cup" userId="acdf420d-3d1b-463e-9173-44ff0cd1b36a" providerId="ADAL" clId="{127410B3-8DC4-4D32-9F20-B9AE9F150AF8}" dt="2020-11-28T20:21:20.998" v="2" actId="26606"/>
          <ac:picMkLst>
            <pc:docMk/>
            <pc:sldMk cId="301586561" sldId="257"/>
            <ac:picMk id="1026" creationId="{9A7729D5-2926-4A22-81B2-1DBAB147D77B}"/>
          </ac:picMkLst>
        </pc:picChg>
        <pc:cxnChg chg="add">
          <ac:chgData name="Pascalle Cup" userId="acdf420d-3d1b-463e-9173-44ff0cd1b36a" providerId="ADAL" clId="{127410B3-8DC4-4D32-9F20-B9AE9F150AF8}" dt="2020-11-28T20:21:20.998" v="2" actId="26606"/>
          <ac:cxnSpMkLst>
            <pc:docMk/>
            <pc:sldMk cId="301586561" sldId="257"/>
            <ac:cxnSpMk id="73" creationId="{F56AE1B2-3354-430B-9E05-2241C72EE908}"/>
          </ac:cxnSpMkLst>
        </pc:cxnChg>
      </pc:sldChg>
      <pc:sldChg chg="addSp delSp modSp new mod modAnim">
        <pc:chgData name="Pascalle Cup" userId="acdf420d-3d1b-463e-9173-44ff0cd1b36a" providerId="ADAL" clId="{127410B3-8DC4-4D32-9F20-B9AE9F150AF8}" dt="2020-11-28T21:04:25.478" v="8"/>
        <pc:sldMkLst>
          <pc:docMk/>
          <pc:sldMk cId="3309942144" sldId="258"/>
        </pc:sldMkLst>
        <pc:spChg chg="add del mod">
          <ac:chgData name="Pascalle Cup" userId="acdf420d-3d1b-463e-9173-44ff0cd1b36a" providerId="ADAL" clId="{127410B3-8DC4-4D32-9F20-B9AE9F150AF8}" dt="2020-11-28T21:04:07.872" v="7" actId="478"/>
          <ac:spMkLst>
            <pc:docMk/>
            <pc:sldMk cId="3309942144" sldId="258"/>
            <ac:spMk id="3" creationId="{3ABFEA57-9E0C-42C0-8D7A-6337065BD398}"/>
          </ac:spMkLst>
        </pc:spChg>
        <pc:picChg chg="add mod">
          <ac:chgData name="Pascalle Cup" userId="acdf420d-3d1b-463e-9173-44ff0cd1b36a" providerId="ADAL" clId="{127410B3-8DC4-4D32-9F20-B9AE9F150AF8}" dt="2020-11-28T21:04:25.478" v="8"/>
          <ac:picMkLst>
            <pc:docMk/>
            <pc:sldMk cId="3309942144" sldId="258"/>
            <ac:picMk id="4" creationId="{C815DB0B-0A26-4977-B7C8-8A697F5C3206}"/>
          </ac:picMkLst>
        </pc:picChg>
      </pc:sldChg>
      <pc:sldChg chg="addSp delSp modSp new mod setBg">
        <pc:chgData name="Pascalle Cup" userId="acdf420d-3d1b-463e-9173-44ff0cd1b36a" providerId="ADAL" clId="{127410B3-8DC4-4D32-9F20-B9AE9F150AF8}" dt="2020-11-28T21:56:15.511" v="920" actId="20577"/>
        <pc:sldMkLst>
          <pc:docMk/>
          <pc:sldMk cId="2161237404" sldId="259"/>
        </pc:sldMkLst>
        <pc:spChg chg="mod">
          <ac:chgData name="Pascalle Cup" userId="acdf420d-3d1b-463e-9173-44ff0cd1b36a" providerId="ADAL" clId="{127410B3-8DC4-4D32-9F20-B9AE9F150AF8}" dt="2020-11-28T21:56:15.511" v="920" actId="20577"/>
          <ac:spMkLst>
            <pc:docMk/>
            <pc:sldMk cId="2161237404" sldId="259"/>
            <ac:spMk id="2" creationId="{06035AA6-F1EE-4EB8-BCA6-8A614481509D}"/>
          </ac:spMkLst>
        </pc:spChg>
        <pc:spChg chg="add mod">
          <ac:chgData name="Pascalle Cup" userId="acdf420d-3d1b-463e-9173-44ff0cd1b36a" providerId="ADAL" clId="{127410B3-8DC4-4D32-9F20-B9AE9F150AF8}" dt="2020-11-28T21:08:38.847" v="106" actId="5793"/>
          <ac:spMkLst>
            <pc:docMk/>
            <pc:sldMk cId="2161237404" sldId="259"/>
            <ac:spMk id="4" creationId="{6D47C165-89F5-40C6-A34A-739A22DE2CDF}"/>
          </ac:spMkLst>
        </pc:spChg>
        <pc:spChg chg="add del">
          <ac:chgData name="Pascalle Cup" userId="acdf420d-3d1b-463e-9173-44ff0cd1b36a" providerId="ADAL" clId="{127410B3-8DC4-4D32-9F20-B9AE9F150AF8}" dt="2020-11-28T21:05:56.232" v="27" actId="26606"/>
          <ac:spMkLst>
            <pc:docMk/>
            <pc:sldMk cId="2161237404" sldId="259"/>
            <ac:spMk id="11" creationId="{327D73B4-9F5C-4A64-A179-51B9500CB8B5}"/>
          </ac:spMkLst>
        </pc:spChg>
        <pc:spChg chg="add del">
          <ac:chgData name="Pascalle Cup" userId="acdf420d-3d1b-463e-9173-44ff0cd1b36a" providerId="ADAL" clId="{127410B3-8DC4-4D32-9F20-B9AE9F150AF8}" dt="2020-11-28T21:05:56.232" v="27" actId="26606"/>
          <ac:spMkLst>
            <pc:docMk/>
            <pc:sldMk cId="2161237404" sldId="259"/>
            <ac:spMk id="13" creationId="{C1F06963-6374-4B48-844F-071A9BAAAE02}"/>
          </ac:spMkLst>
        </pc:spChg>
        <pc:spChg chg="add del">
          <ac:chgData name="Pascalle Cup" userId="acdf420d-3d1b-463e-9173-44ff0cd1b36a" providerId="ADAL" clId="{127410B3-8DC4-4D32-9F20-B9AE9F150AF8}" dt="2020-11-28T21:05:56.232" v="27" actId="26606"/>
          <ac:spMkLst>
            <pc:docMk/>
            <pc:sldMk cId="2161237404" sldId="259"/>
            <ac:spMk id="15" creationId="{6CB927A4-E432-4310-9CD5-E89FF5063179}"/>
          </ac:spMkLst>
        </pc:spChg>
        <pc:spChg chg="add del">
          <ac:chgData name="Pascalle Cup" userId="acdf420d-3d1b-463e-9173-44ff0cd1b36a" providerId="ADAL" clId="{127410B3-8DC4-4D32-9F20-B9AE9F150AF8}" dt="2020-11-28T21:05:56.232" v="27" actId="26606"/>
          <ac:spMkLst>
            <pc:docMk/>
            <pc:sldMk cId="2161237404" sldId="259"/>
            <ac:spMk id="17" creationId="{1453BF6C-B012-48B7-B4E8-6D7AC7C27D02}"/>
          </ac:spMkLst>
        </pc:spChg>
        <pc:spChg chg="add del">
          <ac:chgData name="Pascalle Cup" userId="acdf420d-3d1b-463e-9173-44ff0cd1b36a" providerId="ADAL" clId="{127410B3-8DC4-4D32-9F20-B9AE9F150AF8}" dt="2020-11-28T21:05:56.232" v="27" actId="26606"/>
          <ac:spMkLst>
            <pc:docMk/>
            <pc:sldMk cId="2161237404" sldId="259"/>
            <ac:spMk id="19" creationId="{E3020543-B24B-4EC4-8FFC-8DD88EEA91A8}"/>
          </ac:spMkLst>
        </pc:spChg>
        <pc:spChg chg="add del">
          <ac:chgData name="Pascalle Cup" userId="acdf420d-3d1b-463e-9173-44ff0cd1b36a" providerId="ADAL" clId="{127410B3-8DC4-4D32-9F20-B9AE9F150AF8}" dt="2020-11-28T21:05:57.602" v="29" actId="26606"/>
          <ac:spMkLst>
            <pc:docMk/>
            <pc:sldMk cId="2161237404" sldId="259"/>
            <ac:spMk id="24" creationId="{8D1AA55E-40D5-461B-A5A8-4AE8AAB71B08}"/>
          </ac:spMkLst>
        </pc:spChg>
        <pc:spChg chg="add del">
          <ac:chgData name="Pascalle Cup" userId="acdf420d-3d1b-463e-9173-44ff0cd1b36a" providerId="ADAL" clId="{127410B3-8DC4-4D32-9F20-B9AE9F150AF8}" dt="2020-11-28T21:05:57.602" v="29" actId="26606"/>
          <ac:spMkLst>
            <pc:docMk/>
            <pc:sldMk cId="2161237404" sldId="259"/>
            <ac:spMk id="26" creationId="{6CB927A4-E432-4310-9CD5-E89FF5063179}"/>
          </ac:spMkLst>
        </pc:spChg>
        <pc:spChg chg="add del">
          <ac:chgData name="Pascalle Cup" userId="acdf420d-3d1b-463e-9173-44ff0cd1b36a" providerId="ADAL" clId="{127410B3-8DC4-4D32-9F20-B9AE9F150AF8}" dt="2020-11-28T21:05:57.602" v="29" actId="26606"/>
          <ac:spMkLst>
            <pc:docMk/>
            <pc:sldMk cId="2161237404" sldId="259"/>
            <ac:spMk id="27" creationId="{E3020543-B24B-4EC4-8FFC-8DD88EEA91A8}"/>
          </ac:spMkLst>
        </pc:spChg>
        <pc:spChg chg="add del">
          <ac:chgData name="Pascalle Cup" userId="acdf420d-3d1b-463e-9173-44ff0cd1b36a" providerId="ADAL" clId="{127410B3-8DC4-4D32-9F20-B9AE9F150AF8}" dt="2020-11-28T21:05:57.602" v="29" actId="26606"/>
          <ac:spMkLst>
            <pc:docMk/>
            <pc:sldMk cId="2161237404" sldId="259"/>
            <ac:spMk id="28" creationId="{1453BF6C-B012-48B7-B4E8-6D7AC7C27D02}"/>
          </ac:spMkLst>
        </pc:spChg>
        <pc:spChg chg="add del">
          <ac:chgData name="Pascalle Cup" userId="acdf420d-3d1b-463e-9173-44ff0cd1b36a" providerId="ADAL" clId="{127410B3-8DC4-4D32-9F20-B9AE9F150AF8}" dt="2020-11-28T21:06:01.253" v="31" actId="26606"/>
          <ac:spMkLst>
            <pc:docMk/>
            <pc:sldMk cId="2161237404" sldId="259"/>
            <ac:spMk id="31" creationId="{A2679492-7988-4050-9056-542444452411}"/>
          </ac:spMkLst>
        </pc:spChg>
        <pc:spChg chg="add del">
          <ac:chgData name="Pascalle Cup" userId="acdf420d-3d1b-463e-9173-44ff0cd1b36a" providerId="ADAL" clId="{127410B3-8DC4-4D32-9F20-B9AE9F150AF8}" dt="2020-11-28T21:06:01.253" v="31" actId="26606"/>
          <ac:spMkLst>
            <pc:docMk/>
            <pc:sldMk cId="2161237404" sldId="259"/>
            <ac:spMk id="32" creationId="{B091B163-7D61-4891-ABCF-5C13D9C418D0}"/>
          </ac:spMkLst>
        </pc:spChg>
        <pc:spChg chg="add del">
          <ac:chgData name="Pascalle Cup" userId="acdf420d-3d1b-463e-9173-44ff0cd1b36a" providerId="ADAL" clId="{127410B3-8DC4-4D32-9F20-B9AE9F150AF8}" dt="2020-11-28T21:06:01.253" v="31" actId="26606"/>
          <ac:spMkLst>
            <pc:docMk/>
            <pc:sldMk cId="2161237404" sldId="259"/>
            <ac:spMk id="33" creationId="{6CB927A4-E432-4310-9CD5-E89FF5063179}"/>
          </ac:spMkLst>
        </pc:spChg>
        <pc:spChg chg="add del">
          <ac:chgData name="Pascalle Cup" userId="acdf420d-3d1b-463e-9173-44ff0cd1b36a" providerId="ADAL" clId="{127410B3-8DC4-4D32-9F20-B9AE9F150AF8}" dt="2020-11-28T21:06:01.253" v="31" actId="26606"/>
          <ac:spMkLst>
            <pc:docMk/>
            <pc:sldMk cId="2161237404" sldId="259"/>
            <ac:spMk id="34" creationId="{E3020543-B24B-4EC4-8FFC-8DD88EEA91A8}"/>
          </ac:spMkLst>
        </pc:spChg>
        <pc:spChg chg="add del">
          <ac:chgData name="Pascalle Cup" userId="acdf420d-3d1b-463e-9173-44ff0cd1b36a" providerId="ADAL" clId="{127410B3-8DC4-4D32-9F20-B9AE9F150AF8}" dt="2020-11-28T21:06:01.253" v="31" actId="26606"/>
          <ac:spMkLst>
            <pc:docMk/>
            <pc:sldMk cId="2161237404" sldId="259"/>
            <ac:spMk id="35" creationId="{1453BF6C-B012-48B7-B4E8-6D7AC7C27D02}"/>
          </ac:spMkLst>
        </pc:spChg>
        <pc:spChg chg="add">
          <ac:chgData name="Pascalle Cup" userId="acdf420d-3d1b-463e-9173-44ff0cd1b36a" providerId="ADAL" clId="{127410B3-8DC4-4D32-9F20-B9AE9F150AF8}" dt="2020-11-28T21:06:01.280" v="32" actId="26606"/>
          <ac:spMkLst>
            <pc:docMk/>
            <pc:sldMk cId="2161237404" sldId="259"/>
            <ac:spMk id="39" creationId="{327D73B4-9F5C-4A64-A179-51B9500CB8B5}"/>
          </ac:spMkLst>
        </pc:spChg>
        <pc:spChg chg="add">
          <ac:chgData name="Pascalle Cup" userId="acdf420d-3d1b-463e-9173-44ff0cd1b36a" providerId="ADAL" clId="{127410B3-8DC4-4D32-9F20-B9AE9F150AF8}" dt="2020-11-28T21:06:01.280" v="32" actId="26606"/>
          <ac:spMkLst>
            <pc:docMk/>
            <pc:sldMk cId="2161237404" sldId="259"/>
            <ac:spMk id="40" creationId="{C1F06963-6374-4B48-844F-071A9BAAAE02}"/>
          </ac:spMkLst>
        </pc:spChg>
        <pc:spChg chg="add">
          <ac:chgData name="Pascalle Cup" userId="acdf420d-3d1b-463e-9173-44ff0cd1b36a" providerId="ADAL" clId="{127410B3-8DC4-4D32-9F20-B9AE9F150AF8}" dt="2020-11-28T21:06:01.280" v="32" actId="26606"/>
          <ac:spMkLst>
            <pc:docMk/>
            <pc:sldMk cId="2161237404" sldId="259"/>
            <ac:spMk id="41" creationId="{6CB927A4-E432-4310-9CD5-E89FF5063179}"/>
          </ac:spMkLst>
        </pc:spChg>
        <pc:spChg chg="add">
          <ac:chgData name="Pascalle Cup" userId="acdf420d-3d1b-463e-9173-44ff0cd1b36a" providerId="ADAL" clId="{127410B3-8DC4-4D32-9F20-B9AE9F150AF8}" dt="2020-11-28T21:06:01.280" v="32" actId="26606"/>
          <ac:spMkLst>
            <pc:docMk/>
            <pc:sldMk cId="2161237404" sldId="259"/>
            <ac:spMk id="42" creationId="{1453BF6C-B012-48B7-B4E8-6D7AC7C27D02}"/>
          </ac:spMkLst>
        </pc:spChg>
        <pc:spChg chg="add">
          <ac:chgData name="Pascalle Cup" userId="acdf420d-3d1b-463e-9173-44ff0cd1b36a" providerId="ADAL" clId="{127410B3-8DC4-4D32-9F20-B9AE9F150AF8}" dt="2020-11-28T21:06:01.280" v="32" actId="26606"/>
          <ac:spMkLst>
            <pc:docMk/>
            <pc:sldMk cId="2161237404" sldId="259"/>
            <ac:spMk id="43" creationId="{E3020543-B24B-4EC4-8FFC-8DD88EEA91A8}"/>
          </ac:spMkLst>
        </pc:spChg>
        <pc:cxnChg chg="add del">
          <ac:chgData name="Pascalle Cup" userId="acdf420d-3d1b-463e-9173-44ff0cd1b36a" providerId="ADAL" clId="{127410B3-8DC4-4D32-9F20-B9AE9F150AF8}" dt="2020-11-28T21:05:56.232" v="27" actId="26606"/>
          <ac:cxnSpMkLst>
            <pc:docMk/>
            <pc:sldMk cId="2161237404" sldId="259"/>
            <ac:cxnSpMk id="9" creationId="{5C05CAAB-DBA2-4548-AD5F-01BB97FBB207}"/>
          </ac:cxnSpMkLst>
        </pc:cxnChg>
        <pc:cxnChg chg="add del">
          <ac:chgData name="Pascalle Cup" userId="acdf420d-3d1b-463e-9173-44ff0cd1b36a" providerId="ADAL" clId="{127410B3-8DC4-4D32-9F20-B9AE9F150AF8}" dt="2020-11-28T21:05:56.232" v="27" actId="26606"/>
          <ac:cxnSpMkLst>
            <pc:docMk/>
            <pc:sldMk cId="2161237404" sldId="259"/>
            <ac:cxnSpMk id="21" creationId="{C49DA8F6-BCC1-4447-B54C-57856834B94B}"/>
          </ac:cxnSpMkLst>
        </pc:cxnChg>
        <pc:cxnChg chg="add del">
          <ac:chgData name="Pascalle Cup" userId="acdf420d-3d1b-463e-9173-44ff0cd1b36a" providerId="ADAL" clId="{127410B3-8DC4-4D32-9F20-B9AE9F150AF8}" dt="2020-11-28T21:05:57.602" v="29" actId="26606"/>
          <ac:cxnSpMkLst>
            <pc:docMk/>
            <pc:sldMk cId="2161237404" sldId="259"/>
            <ac:cxnSpMk id="23" creationId="{5C05CAAB-DBA2-4548-AD5F-01BB97FBB207}"/>
          </ac:cxnSpMkLst>
        </pc:cxnChg>
        <pc:cxnChg chg="add del">
          <ac:chgData name="Pascalle Cup" userId="acdf420d-3d1b-463e-9173-44ff0cd1b36a" providerId="ADAL" clId="{127410B3-8DC4-4D32-9F20-B9AE9F150AF8}" dt="2020-11-28T21:05:57.602" v="29" actId="26606"/>
          <ac:cxnSpMkLst>
            <pc:docMk/>
            <pc:sldMk cId="2161237404" sldId="259"/>
            <ac:cxnSpMk id="25" creationId="{7EB498BD-8089-4626-91EA-4978EBEF535E}"/>
          </ac:cxnSpMkLst>
        </pc:cxnChg>
        <pc:cxnChg chg="add del">
          <ac:chgData name="Pascalle Cup" userId="acdf420d-3d1b-463e-9173-44ff0cd1b36a" providerId="ADAL" clId="{127410B3-8DC4-4D32-9F20-B9AE9F150AF8}" dt="2020-11-28T21:06:01.253" v="31" actId="26606"/>
          <ac:cxnSpMkLst>
            <pc:docMk/>
            <pc:sldMk cId="2161237404" sldId="259"/>
            <ac:cxnSpMk id="30" creationId="{5C05CAAB-DBA2-4548-AD5F-01BB97FBB207}"/>
          </ac:cxnSpMkLst>
        </pc:cxnChg>
        <pc:cxnChg chg="add del">
          <ac:chgData name="Pascalle Cup" userId="acdf420d-3d1b-463e-9173-44ff0cd1b36a" providerId="ADAL" clId="{127410B3-8DC4-4D32-9F20-B9AE9F150AF8}" dt="2020-11-28T21:06:01.253" v="31" actId="26606"/>
          <ac:cxnSpMkLst>
            <pc:docMk/>
            <pc:sldMk cId="2161237404" sldId="259"/>
            <ac:cxnSpMk id="36" creationId="{C49DA8F6-BCC1-4447-B54C-57856834B94B}"/>
          </ac:cxnSpMkLst>
        </pc:cxnChg>
        <pc:cxnChg chg="add">
          <ac:chgData name="Pascalle Cup" userId="acdf420d-3d1b-463e-9173-44ff0cd1b36a" providerId="ADAL" clId="{127410B3-8DC4-4D32-9F20-B9AE9F150AF8}" dt="2020-11-28T21:06:01.280" v="32" actId="26606"/>
          <ac:cxnSpMkLst>
            <pc:docMk/>
            <pc:sldMk cId="2161237404" sldId="259"/>
            <ac:cxnSpMk id="38" creationId="{5C05CAAB-DBA2-4548-AD5F-01BB97FBB207}"/>
          </ac:cxnSpMkLst>
        </pc:cxnChg>
        <pc:cxnChg chg="add">
          <ac:chgData name="Pascalle Cup" userId="acdf420d-3d1b-463e-9173-44ff0cd1b36a" providerId="ADAL" clId="{127410B3-8DC4-4D32-9F20-B9AE9F150AF8}" dt="2020-11-28T21:06:01.280" v="32" actId="26606"/>
          <ac:cxnSpMkLst>
            <pc:docMk/>
            <pc:sldMk cId="2161237404" sldId="259"/>
            <ac:cxnSpMk id="44" creationId="{C49DA8F6-BCC1-4447-B54C-57856834B94B}"/>
          </ac:cxnSpMkLst>
        </pc:cxnChg>
      </pc:sldChg>
      <pc:sldChg chg="addSp delSp modSp new mod ord setBg modAnim">
        <pc:chgData name="Pascalle Cup" userId="acdf420d-3d1b-463e-9173-44ff0cd1b36a" providerId="ADAL" clId="{127410B3-8DC4-4D32-9F20-B9AE9F150AF8}" dt="2020-11-28T21:54:54.463" v="898"/>
        <pc:sldMkLst>
          <pc:docMk/>
          <pc:sldMk cId="952966014" sldId="260"/>
        </pc:sldMkLst>
        <pc:spChg chg="add mod ord">
          <ac:chgData name="Pascalle Cup" userId="acdf420d-3d1b-463e-9173-44ff0cd1b36a" providerId="ADAL" clId="{127410B3-8DC4-4D32-9F20-B9AE9F150AF8}" dt="2020-11-28T21:54:25.341" v="893" actId="403"/>
          <ac:spMkLst>
            <pc:docMk/>
            <pc:sldMk cId="952966014" sldId="260"/>
            <ac:spMk id="3" creationId="{0B4D9660-7A67-420C-AC1F-01BD94CFBFD7}"/>
          </ac:spMkLst>
        </pc:spChg>
        <pc:spChg chg="add mod">
          <ac:chgData name="Pascalle Cup" userId="acdf420d-3d1b-463e-9173-44ff0cd1b36a" providerId="ADAL" clId="{127410B3-8DC4-4D32-9F20-B9AE9F150AF8}" dt="2020-11-28T21:54:10.994" v="889" actId="26606"/>
          <ac:spMkLst>
            <pc:docMk/>
            <pc:sldMk cId="952966014" sldId="260"/>
            <ac:spMk id="4" creationId="{5E50EF81-C3FA-49CF-A2FE-C4722DFE14BD}"/>
          </ac:spMkLst>
        </pc:spChg>
        <pc:spChg chg="add mod ord">
          <ac:chgData name="Pascalle Cup" userId="acdf420d-3d1b-463e-9173-44ff0cd1b36a" providerId="ADAL" clId="{127410B3-8DC4-4D32-9F20-B9AE9F150AF8}" dt="2020-11-28T21:54:38.751" v="896" actId="14100"/>
          <ac:spMkLst>
            <pc:docMk/>
            <pc:sldMk cId="952966014" sldId="260"/>
            <ac:spMk id="5" creationId="{CAF27061-CA0F-4CB3-82B3-7AD2F73D3A09}"/>
          </ac:spMkLst>
        </pc:spChg>
        <pc:spChg chg="add del">
          <ac:chgData name="Pascalle Cup" userId="acdf420d-3d1b-463e-9173-44ff0cd1b36a" providerId="ADAL" clId="{127410B3-8DC4-4D32-9F20-B9AE9F150AF8}" dt="2020-11-28T21:54:10.967" v="888" actId="26606"/>
          <ac:spMkLst>
            <pc:docMk/>
            <pc:sldMk cId="952966014" sldId="260"/>
            <ac:spMk id="13" creationId="{327D73B4-9F5C-4A64-A179-51B9500CB8B5}"/>
          </ac:spMkLst>
        </pc:spChg>
        <pc:spChg chg="add del">
          <ac:chgData name="Pascalle Cup" userId="acdf420d-3d1b-463e-9173-44ff0cd1b36a" providerId="ADAL" clId="{127410B3-8DC4-4D32-9F20-B9AE9F150AF8}" dt="2020-11-28T21:54:10.967" v="888" actId="26606"/>
          <ac:spMkLst>
            <pc:docMk/>
            <pc:sldMk cId="952966014" sldId="260"/>
            <ac:spMk id="15" creationId="{C1F06963-6374-4B48-844F-071A9BAAAE02}"/>
          </ac:spMkLst>
        </pc:spChg>
        <pc:spChg chg="add del">
          <ac:chgData name="Pascalle Cup" userId="acdf420d-3d1b-463e-9173-44ff0cd1b36a" providerId="ADAL" clId="{127410B3-8DC4-4D32-9F20-B9AE9F150AF8}" dt="2020-11-28T21:54:10.967" v="888" actId="26606"/>
          <ac:spMkLst>
            <pc:docMk/>
            <pc:sldMk cId="952966014" sldId="260"/>
            <ac:spMk id="17" creationId="{6CB927A4-E432-4310-9CD5-E89FF5063179}"/>
          </ac:spMkLst>
        </pc:spChg>
        <pc:spChg chg="add del">
          <ac:chgData name="Pascalle Cup" userId="acdf420d-3d1b-463e-9173-44ff0cd1b36a" providerId="ADAL" clId="{127410B3-8DC4-4D32-9F20-B9AE9F150AF8}" dt="2020-11-28T21:54:10.967" v="888" actId="26606"/>
          <ac:spMkLst>
            <pc:docMk/>
            <pc:sldMk cId="952966014" sldId="260"/>
            <ac:spMk id="19" creationId="{1453BF6C-B012-48B7-B4E8-6D7AC7C27D02}"/>
          </ac:spMkLst>
        </pc:spChg>
        <pc:spChg chg="add del">
          <ac:chgData name="Pascalle Cup" userId="acdf420d-3d1b-463e-9173-44ff0cd1b36a" providerId="ADAL" clId="{127410B3-8DC4-4D32-9F20-B9AE9F150AF8}" dt="2020-11-28T21:54:10.967" v="888" actId="26606"/>
          <ac:spMkLst>
            <pc:docMk/>
            <pc:sldMk cId="952966014" sldId="260"/>
            <ac:spMk id="21" creationId="{E3020543-B24B-4EC4-8FFC-8DD88EEA91A8}"/>
          </ac:spMkLst>
        </pc:spChg>
        <pc:spChg chg="add">
          <ac:chgData name="Pascalle Cup" userId="acdf420d-3d1b-463e-9173-44ff0cd1b36a" providerId="ADAL" clId="{127410B3-8DC4-4D32-9F20-B9AE9F150AF8}" dt="2020-11-28T21:54:10.994" v="889" actId="26606"/>
          <ac:spMkLst>
            <pc:docMk/>
            <pc:sldMk cId="952966014" sldId="260"/>
            <ac:spMk id="26" creationId="{8D1AA55E-40D5-461B-A5A8-4AE8AAB71B08}"/>
          </ac:spMkLst>
        </pc:spChg>
        <pc:spChg chg="add">
          <ac:chgData name="Pascalle Cup" userId="acdf420d-3d1b-463e-9173-44ff0cd1b36a" providerId="ADAL" clId="{127410B3-8DC4-4D32-9F20-B9AE9F150AF8}" dt="2020-11-28T21:54:10.994" v="889" actId="26606"/>
          <ac:spMkLst>
            <pc:docMk/>
            <pc:sldMk cId="952966014" sldId="260"/>
            <ac:spMk id="28" creationId="{6CB927A4-E432-4310-9CD5-E89FF5063179}"/>
          </ac:spMkLst>
        </pc:spChg>
        <pc:spChg chg="add">
          <ac:chgData name="Pascalle Cup" userId="acdf420d-3d1b-463e-9173-44ff0cd1b36a" providerId="ADAL" clId="{127410B3-8DC4-4D32-9F20-B9AE9F150AF8}" dt="2020-11-28T21:54:10.994" v="889" actId="26606"/>
          <ac:spMkLst>
            <pc:docMk/>
            <pc:sldMk cId="952966014" sldId="260"/>
            <ac:spMk id="29" creationId="{E3020543-B24B-4EC4-8FFC-8DD88EEA91A8}"/>
          </ac:spMkLst>
        </pc:spChg>
        <pc:spChg chg="add">
          <ac:chgData name="Pascalle Cup" userId="acdf420d-3d1b-463e-9173-44ff0cd1b36a" providerId="ADAL" clId="{127410B3-8DC4-4D32-9F20-B9AE9F150AF8}" dt="2020-11-28T21:54:10.994" v="889" actId="26606"/>
          <ac:spMkLst>
            <pc:docMk/>
            <pc:sldMk cId="952966014" sldId="260"/>
            <ac:spMk id="30" creationId="{1453BF6C-B012-48B7-B4E8-6D7AC7C27D02}"/>
          </ac:spMkLst>
        </pc:spChg>
        <pc:picChg chg="add mod">
          <ac:chgData name="Pascalle Cup" userId="acdf420d-3d1b-463e-9173-44ff0cd1b36a" providerId="ADAL" clId="{127410B3-8DC4-4D32-9F20-B9AE9F150AF8}" dt="2020-11-28T21:54:10.994" v="889" actId="26606"/>
          <ac:picMkLst>
            <pc:docMk/>
            <pc:sldMk cId="952966014" sldId="260"/>
            <ac:picMk id="6" creationId="{A1E056A5-D772-4BAD-A027-26582ED94058}"/>
          </ac:picMkLst>
        </pc:picChg>
        <pc:cxnChg chg="add del">
          <ac:chgData name="Pascalle Cup" userId="acdf420d-3d1b-463e-9173-44ff0cd1b36a" providerId="ADAL" clId="{127410B3-8DC4-4D32-9F20-B9AE9F150AF8}" dt="2020-11-28T21:54:10.967" v="888" actId="26606"/>
          <ac:cxnSpMkLst>
            <pc:docMk/>
            <pc:sldMk cId="952966014" sldId="260"/>
            <ac:cxnSpMk id="11" creationId="{5C05CAAB-DBA2-4548-AD5F-01BB97FBB207}"/>
          </ac:cxnSpMkLst>
        </pc:cxnChg>
        <pc:cxnChg chg="add del">
          <ac:chgData name="Pascalle Cup" userId="acdf420d-3d1b-463e-9173-44ff0cd1b36a" providerId="ADAL" clId="{127410B3-8DC4-4D32-9F20-B9AE9F150AF8}" dt="2020-11-28T21:54:10.967" v="888" actId="26606"/>
          <ac:cxnSpMkLst>
            <pc:docMk/>
            <pc:sldMk cId="952966014" sldId="260"/>
            <ac:cxnSpMk id="23" creationId="{C49DA8F6-BCC1-4447-B54C-57856834B94B}"/>
          </ac:cxnSpMkLst>
        </pc:cxnChg>
        <pc:cxnChg chg="add">
          <ac:chgData name="Pascalle Cup" userId="acdf420d-3d1b-463e-9173-44ff0cd1b36a" providerId="ADAL" clId="{127410B3-8DC4-4D32-9F20-B9AE9F150AF8}" dt="2020-11-28T21:54:10.994" v="889" actId="26606"/>
          <ac:cxnSpMkLst>
            <pc:docMk/>
            <pc:sldMk cId="952966014" sldId="260"/>
            <ac:cxnSpMk id="25" creationId="{5C05CAAB-DBA2-4548-AD5F-01BB97FBB207}"/>
          </ac:cxnSpMkLst>
        </pc:cxnChg>
        <pc:cxnChg chg="add">
          <ac:chgData name="Pascalle Cup" userId="acdf420d-3d1b-463e-9173-44ff0cd1b36a" providerId="ADAL" clId="{127410B3-8DC4-4D32-9F20-B9AE9F150AF8}" dt="2020-11-28T21:54:10.994" v="889" actId="26606"/>
          <ac:cxnSpMkLst>
            <pc:docMk/>
            <pc:sldMk cId="952966014" sldId="260"/>
            <ac:cxnSpMk id="27" creationId="{C49DA8F6-BCC1-4447-B54C-57856834B94B}"/>
          </ac:cxnSpMkLst>
        </pc:cxnChg>
      </pc:sldChg>
      <pc:sldChg chg="addSp delSp modSp new mod setBg">
        <pc:chgData name="Pascalle Cup" userId="acdf420d-3d1b-463e-9173-44ff0cd1b36a" providerId="ADAL" clId="{127410B3-8DC4-4D32-9F20-B9AE9F150AF8}" dt="2020-11-28T21:51:54.840" v="856" actId="6549"/>
        <pc:sldMkLst>
          <pc:docMk/>
          <pc:sldMk cId="613457817" sldId="261"/>
        </pc:sldMkLst>
        <pc:spChg chg="mod">
          <ac:chgData name="Pascalle Cup" userId="acdf420d-3d1b-463e-9173-44ff0cd1b36a" providerId="ADAL" clId="{127410B3-8DC4-4D32-9F20-B9AE9F150AF8}" dt="2020-11-28T21:51:31.279" v="847" actId="1076"/>
          <ac:spMkLst>
            <pc:docMk/>
            <pc:sldMk cId="613457817" sldId="261"/>
            <ac:spMk id="2" creationId="{9571136E-629E-414B-988B-D8391931BAC9}"/>
          </ac:spMkLst>
        </pc:spChg>
        <pc:spChg chg="add mod ord">
          <ac:chgData name="Pascalle Cup" userId="acdf420d-3d1b-463e-9173-44ff0cd1b36a" providerId="ADAL" clId="{127410B3-8DC4-4D32-9F20-B9AE9F150AF8}" dt="2020-11-28T21:51:54.840" v="856" actId="6549"/>
          <ac:spMkLst>
            <pc:docMk/>
            <pc:sldMk cId="613457817" sldId="261"/>
            <ac:spMk id="4" creationId="{A2292B1F-D2EC-4F0A-B71F-893CBF1AE693}"/>
          </ac:spMkLst>
        </pc:spChg>
        <pc:spChg chg="add del">
          <ac:chgData name="Pascalle Cup" userId="acdf420d-3d1b-463e-9173-44ff0cd1b36a" providerId="ADAL" clId="{127410B3-8DC4-4D32-9F20-B9AE9F150AF8}" dt="2020-11-28T21:50:15.404" v="821" actId="26606"/>
          <ac:spMkLst>
            <pc:docMk/>
            <pc:sldMk cId="613457817" sldId="261"/>
            <ac:spMk id="12" creationId="{D9A7F3BF-8763-4074-AD77-92790AF314D1}"/>
          </ac:spMkLst>
        </pc:spChg>
        <pc:spChg chg="add del">
          <ac:chgData name="Pascalle Cup" userId="acdf420d-3d1b-463e-9173-44ff0cd1b36a" providerId="ADAL" clId="{127410B3-8DC4-4D32-9F20-B9AE9F150AF8}" dt="2020-11-28T21:50:15.404" v="821" actId="26606"/>
          <ac:spMkLst>
            <pc:docMk/>
            <pc:sldMk cId="613457817" sldId="261"/>
            <ac:spMk id="16" creationId="{6CB927A4-E432-4310-9CD5-E89FF5063179}"/>
          </ac:spMkLst>
        </pc:spChg>
        <pc:spChg chg="add del">
          <ac:chgData name="Pascalle Cup" userId="acdf420d-3d1b-463e-9173-44ff0cd1b36a" providerId="ADAL" clId="{127410B3-8DC4-4D32-9F20-B9AE9F150AF8}" dt="2020-11-28T21:50:15.404" v="821" actId="26606"/>
          <ac:spMkLst>
            <pc:docMk/>
            <pc:sldMk cId="613457817" sldId="261"/>
            <ac:spMk id="18" creationId="{E3020543-B24B-4EC4-8FFC-8DD88EEA91A8}"/>
          </ac:spMkLst>
        </pc:spChg>
        <pc:spChg chg="add del">
          <ac:chgData name="Pascalle Cup" userId="acdf420d-3d1b-463e-9173-44ff0cd1b36a" providerId="ADAL" clId="{127410B3-8DC4-4D32-9F20-B9AE9F150AF8}" dt="2020-11-28T21:50:15.404" v="821" actId="26606"/>
          <ac:spMkLst>
            <pc:docMk/>
            <pc:sldMk cId="613457817" sldId="261"/>
            <ac:spMk id="20" creationId="{1453BF6C-B012-48B7-B4E8-6D7AC7C27D02}"/>
          </ac:spMkLst>
        </pc:spChg>
        <pc:spChg chg="add del">
          <ac:chgData name="Pascalle Cup" userId="acdf420d-3d1b-463e-9173-44ff0cd1b36a" providerId="ADAL" clId="{127410B3-8DC4-4D32-9F20-B9AE9F150AF8}" dt="2020-11-28T21:50:18.642" v="823" actId="26606"/>
          <ac:spMkLst>
            <pc:docMk/>
            <pc:sldMk cId="613457817" sldId="261"/>
            <ac:spMk id="22" creationId="{2CA8D992-BB3F-47CD-BA18-71D54539202C}"/>
          </ac:spMkLst>
        </pc:spChg>
        <pc:spChg chg="add del">
          <ac:chgData name="Pascalle Cup" userId="acdf420d-3d1b-463e-9173-44ff0cd1b36a" providerId="ADAL" clId="{127410B3-8DC4-4D32-9F20-B9AE9F150AF8}" dt="2020-11-28T21:50:18.642" v="823" actId="26606"/>
          <ac:spMkLst>
            <pc:docMk/>
            <pc:sldMk cId="613457817" sldId="261"/>
            <ac:spMk id="24" creationId="{8D1AA55E-40D5-461B-A5A8-4AE8AAB71B08}"/>
          </ac:spMkLst>
        </pc:spChg>
        <pc:spChg chg="add del">
          <ac:chgData name="Pascalle Cup" userId="acdf420d-3d1b-463e-9173-44ff0cd1b36a" providerId="ADAL" clId="{127410B3-8DC4-4D32-9F20-B9AE9F150AF8}" dt="2020-11-28T21:50:18.642" v="823" actId="26606"/>
          <ac:spMkLst>
            <pc:docMk/>
            <pc:sldMk cId="613457817" sldId="261"/>
            <ac:spMk id="26" creationId="{6CB927A4-E432-4310-9CD5-E89FF5063179}"/>
          </ac:spMkLst>
        </pc:spChg>
        <pc:spChg chg="add del">
          <ac:chgData name="Pascalle Cup" userId="acdf420d-3d1b-463e-9173-44ff0cd1b36a" providerId="ADAL" clId="{127410B3-8DC4-4D32-9F20-B9AE9F150AF8}" dt="2020-11-28T21:50:18.642" v="823" actId="26606"/>
          <ac:spMkLst>
            <pc:docMk/>
            <pc:sldMk cId="613457817" sldId="261"/>
            <ac:spMk id="27" creationId="{E3020543-B24B-4EC4-8FFC-8DD88EEA91A8}"/>
          </ac:spMkLst>
        </pc:spChg>
        <pc:spChg chg="add del">
          <ac:chgData name="Pascalle Cup" userId="acdf420d-3d1b-463e-9173-44ff0cd1b36a" providerId="ADAL" clId="{127410B3-8DC4-4D32-9F20-B9AE9F150AF8}" dt="2020-11-28T21:50:18.642" v="823" actId="26606"/>
          <ac:spMkLst>
            <pc:docMk/>
            <pc:sldMk cId="613457817" sldId="261"/>
            <ac:spMk id="28" creationId="{1453BF6C-B012-48B7-B4E8-6D7AC7C27D02}"/>
          </ac:spMkLst>
        </pc:spChg>
        <pc:spChg chg="add del">
          <ac:chgData name="Pascalle Cup" userId="acdf420d-3d1b-463e-9173-44ff0cd1b36a" providerId="ADAL" clId="{127410B3-8DC4-4D32-9F20-B9AE9F150AF8}" dt="2020-11-28T21:50:23.138" v="825" actId="26606"/>
          <ac:spMkLst>
            <pc:docMk/>
            <pc:sldMk cId="613457817" sldId="261"/>
            <ac:spMk id="31" creationId="{327D73B4-9F5C-4A64-A179-51B9500CB8B5}"/>
          </ac:spMkLst>
        </pc:spChg>
        <pc:spChg chg="add del">
          <ac:chgData name="Pascalle Cup" userId="acdf420d-3d1b-463e-9173-44ff0cd1b36a" providerId="ADAL" clId="{127410B3-8DC4-4D32-9F20-B9AE9F150AF8}" dt="2020-11-28T21:50:23.138" v="825" actId="26606"/>
          <ac:spMkLst>
            <pc:docMk/>
            <pc:sldMk cId="613457817" sldId="261"/>
            <ac:spMk id="32" creationId="{C1F06963-6374-4B48-844F-071A9BAAAE02}"/>
          </ac:spMkLst>
        </pc:spChg>
        <pc:spChg chg="add del">
          <ac:chgData name="Pascalle Cup" userId="acdf420d-3d1b-463e-9173-44ff0cd1b36a" providerId="ADAL" clId="{127410B3-8DC4-4D32-9F20-B9AE9F150AF8}" dt="2020-11-28T21:50:23.138" v="825" actId="26606"/>
          <ac:spMkLst>
            <pc:docMk/>
            <pc:sldMk cId="613457817" sldId="261"/>
            <ac:spMk id="33" creationId="{6CB927A4-E432-4310-9CD5-E89FF5063179}"/>
          </ac:spMkLst>
        </pc:spChg>
        <pc:spChg chg="add del">
          <ac:chgData name="Pascalle Cup" userId="acdf420d-3d1b-463e-9173-44ff0cd1b36a" providerId="ADAL" clId="{127410B3-8DC4-4D32-9F20-B9AE9F150AF8}" dt="2020-11-28T21:50:23.138" v="825" actId="26606"/>
          <ac:spMkLst>
            <pc:docMk/>
            <pc:sldMk cId="613457817" sldId="261"/>
            <ac:spMk id="34" creationId="{1453BF6C-B012-48B7-B4E8-6D7AC7C27D02}"/>
          </ac:spMkLst>
        </pc:spChg>
        <pc:spChg chg="add del">
          <ac:chgData name="Pascalle Cup" userId="acdf420d-3d1b-463e-9173-44ff0cd1b36a" providerId="ADAL" clId="{127410B3-8DC4-4D32-9F20-B9AE9F150AF8}" dt="2020-11-28T21:50:23.138" v="825" actId="26606"/>
          <ac:spMkLst>
            <pc:docMk/>
            <pc:sldMk cId="613457817" sldId="261"/>
            <ac:spMk id="35" creationId="{E3020543-B24B-4EC4-8FFC-8DD88EEA91A8}"/>
          </ac:spMkLst>
        </pc:spChg>
        <pc:spChg chg="add">
          <ac:chgData name="Pascalle Cup" userId="acdf420d-3d1b-463e-9173-44ff0cd1b36a" providerId="ADAL" clId="{127410B3-8DC4-4D32-9F20-B9AE9F150AF8}" dt="2020-11-28T21:50:23.162" v="826" actId="26606"/>
          <ac:spMkLst>
            <pc:docMk/>
            <pc:sldMk cId="613457817" sldId="261"/>
            <ac:spMk id="39" creationId="{330C0765-5A38-4A34-880C-9CC4C2E14FBA}"/>
          </ac:spMkLst>
        </pc:spChg>
        <pc:spChg chg="add">
          <ac:chgData name="Pascalle Cup" userId="acdf420d-3d1b-463e-9173-44ff0cd1b36a" providerId="ADAL" clId="{127410B3-8DC4-4D32-9F20-B9AE9F150AF8}" dt="2020-11-28T21:50:23.162" v="826" actId="26606"/>
          <ac:spMkLst>
            <pc:docMk/>
            <pc:sldMk cId="613457817" sldId="261"/>
            <ac:spMk id="40" creationId="{B7DA268A-F88C-4936-8401-97C8C9861089}"/>
          </ac:spMkLst>
        </pc:spChg>
        <pc:spChg chg="add">
          <ac:chgData name="Pascalle Cup" userId="acdf420d-3d1b-463e-9173-44ff0cd1b36a" providerId="ADAL" clId="{127410B3-8DC4-4D32-9F20-B9AE9F150AF8}" dt="2020-11-28T21:50:23.162" v="826" actId="26606"/>
          <ac:spMkLst>
            <pc:docMk/>
            <pc:sldMk cId="613457817" sldId="261"/>
            <ac:spMk id="41" creationId="{2E48EAB8-CD1C-4BF5-A92C-BA11919E6EDF}"/>
          </ac:spMkLst>
        </pc:spChg>
        <pc:spChg chg="add">
          <ac:chgData name="Pascalle Cup" userId="acdf420d-3d1b-463e-9173-44ff0cd1b36a" providerId="ADAL" clId="{127410B3-8DC4-4D32-9F20-B9AE9F150AF8}" dt="2020-11-28T21:50:23.162" v="826" actId="26606"/>
          <ac:spMkLst>
            <pc:docMk/>
            <pc:sldMk cId="613457817" sldId="261"/>
            <ac:spMk id="42" creationId="{F66F957D-AE64-4187-90D7-B24F1CC27F61}"/>
          </ac:spMkLst>
        </pc:spChg>
        <pc:picChg chg="add mod">
          <ac:chgData name="Pascalle Cup" userId="acdf420d-3d1b-463e-9173-44ff0cd1b36a" providerId="ADAL" clId="{127410B3-8DC4-4D32-9F20-B9AE9F150AF8}" dt="2020-11-28T21:50:23.162" v="826" actId="26606"/>
          <ac:picMkLst>
            <pc:docMk/>
            <pc:sldMk cId="613457817" sldId="261"/>
            <ac:picMk id="5" creationId="{36D94500-4E47-49A7-BE0B-108B46CDBFAB}"/>
          </ac:picMkLst>
        </pc:picChg>
        <pc:cxnChg chg="add del">
          <ac:chgData name="Pascalle Cup" userId="acdf420d-3d1b-463e-9173-44ff0cd1b36a" providerId="ADAL" clId="{127410B3-8DC4-4D32-9F20-B9AE9F150AF8}" dt="2020-11-28T21:50:15.404" v="821" actId="26606"/>
          <ac:cxnSpMkLst>
            <pc:docMk/>
            <pc:sldMk cId="613457817" sldId="261"/>
            <ac:cxnSpMk id="10" creationId="{5C05CAAB-DBA2-4548-AD5F-01BB97FBB207}"/>
          </ac:cxnSpMkLst>
        </pc:cxnChg>
        <pc:cxnChg chg="add del">
          <ac:chgData name="Pascalle Cup" userId="acdf420d-3d1b-463e-9173-44ff0cd1b36a" providerId="ADAL" clId="{127410B3-8DC4-4D32-9F20-B9AE9F150AF8}" dt="2020-11-28T21:50:15.404" v="821" actId="26606"/>
          <ac:cxnSpMkLst>
            <pc:docMk/>
            <pc:sldMk cId="613457817" sldId="261"/>
            <ac:cxnSpMk id="14" creationId="{C49DA8F6-BCC1-4447-B54C-57856834B94B}"/>
          </ac:cxnSpMkLst>
        </pc:cxnChg>
        <pc:cxnChg chg="add del">
          <ac:chgData name="Pascalle Cup" userId="acdf420d-3d1b-463e-9173-44ff0cd1b36a" providerId="ADAL" clId="{127410B3-8DC4-4D32-9F20-B9AE9F150AF8}" dt="2020-11-28T21:50:18.642" v="823" actId="26606"/>
          <ac:cxnSpMkLst>
            <pc:docMk/>
            <pc:sldMk cId="613457817" sldId="261"/>
            <ac:cxnSpMk id="23" creationId="{5C05CAAB-DBA2-4548-AD5F-01BB97FBB207}"/>
          </ac:cxnSpMkLst>
        </pc:cxnChg>
        <pc:cxnChg chg="add del">
          <ac:chgData name="Pascalle Cup" userId="acdf420d-3d1b-463e-9173-44ff0cd1b36a" providerId="ADAL" clId="{127410B3-8DC4-4D32-9F20-B9AE9F150AF8}" dt="2020-11-28T21:50:18.642" v="823" actId="26606"/>
          <ac:cxnSpMkLst>
            <pc:docMk/>
            <pc:sldMk cId="613457817" sldId="261"/>
            <ac:cxnSpMk id="25" creationId="{C49DA8F6-BCC1-4447-B54C-57856834B94B}"/>
          </ac:cxnSpMkLst>
        </pc:cxnChg>
        <pc:cxnChg chg="add del">
          <ac:chgData name="Pascalle Cup" userId="acdf420d-3d1b-463e-9173-44ff0cd1b36a" providerId="ADAL" clId="{127410B3-8DC4-4D32-9F20-B9AE9F150AF8}" dt="2020-11-28T21:50:23.138" v="825" actId="26606"/>
          <ac:cxnSpMkLst>
            <pc:docMk/>
            <pc:sldMk cId="613457817" sldId="261"/>
            <ac:cxnSpMk id="30" creationId="{5C05CAAB-DBA2-4548-AD5F-01BB97FBB207}"/>
          </ac:cxnSpMkLst>
        </pc:cxnChg>
        <pc:cxnChg chg="add del">
          <ac:chgData name="Pascalle Cup" userId="acdf420d-3d1b-463e-9173-44ff0cd1b36a" providerId="ADAL" clId="{127410B3-8DC4-4D32-9F20-B9AE9F150AF8}" dt="2020-11-28T21:50:23.138" v="825" actId="26606"/>
          <ac:cxnSpMkLst>
            <pc:docMk/>
            <pc:sldMk cId="613457817" sldId="261"/>
            <ac:cxnSpMk id="36" creationId="{C49DA8F6-BCC1-4447-B54C-57856834B94B}"/>
          </ac:cxnSpMkLst>
        </pc:cxnChg>
        <pc:cxnChg chg="add">
          <ac:chgData name="Pascalle Cup" userId="acdf420d-3d1b-463e-9173-44ff0cd1b36a" providerId="ADAL" clId="{127410B3-8DC4-4D32-9F20-B9AE9F150AF8}" dt="2020-11-28T21:50:23.162" v="826" actId="26606"/>
          <ac:cxnSpMkLst>
            <pc:docMk/>
            <pc:sldMk cId="613457817" sldId="261"/>
            <ac:cxnSpMk id="38" creationId="{5C05CAAB-DBA2-4548-AD5F-01BB97FBB207}"/>
          </ac:cxnSpMkLst>
        </pc:cxnChg>
        <pc:cxnChg chg="add">
          <ac:chgData name="Pascalle Cup" userId="acdf420d-3d1b-463e-9173-44ff0cd1b36a" providerId="ADAL" clId="{127410B3-8DC4-4D32-9F20-B9AE9F150AF8}" dt="2020-11-28T21:50:23.162" v="826" actId="26606"/>
          <ac:cxnSpMkLst>
            <pc:docMk/>
            <pc:sldMk cId="613457817" sldId="261"/>
            <ac:cxnSpMk id="43" creationId="{C49DA8F6-BCC1-4447-B54C-57856834B94B}"/>
          </ac:cxnSpMkLst>
        </pc:cxnChg>
      </pc:sldChg>
      <pc:sldChg chg="addSp modSp new mod">
        <pc:chgData name="Pascalle Cup" userId="acdf420d-3d1b-463e-9173-44ff0cd1b36a" providerId="ADAL" clId="{127410B3-8DC4-4D32-9F20-B9AE9F150AF8}" dt="2020-11-28T21:49:59.699" v="818" actId="20577"/>
        <pc:sldMkLst>
          <pc:docMk/>
          <pc:sldMk cId="3993657572" sldId="262"/>
        </pc:sldMkLst>
        <pc:spChg chg="add mod">
          <ac:chgData name="Pascalle Cup" userId="acdf420d-3d1b-463e-9173-44ff0cd1b36a" providerId="ADAL" clId="{127410B3-8DC4-4D32-9F20-B9AE9F150AF8}" dt="2020-11-28T21:49:59.699" v="818" actId="20577"/>
          <ac:spMkLst>
            <pc:docMk/>
            <pc:sldMk cId="3993657572" sldId="262"/>
            <ac:spMk id="3" creationId="{F4EB95E8-3DA2-4EA8-B29C-09EAEFE657D2}"/>
          </ac:spMkLst>
        </pc:spChg>
      </pc:sldChg>
      <pc:sldChg chg="addSp delSp modSp new mod setBg">
        <pc:chgData name="Pascalle Cup" userId="acdf420d-3d1b-463e-9173-44ff0cd1b36a" providerId="ADAL" clId="{127410B3-8DC4-4D32-9F20-B9AE9F150AF8}" dt="2020-11-28T21:52:16.368" v="864" actId="5793"/>
        <pc:sldMkLst>
          <pc:docMk/>
          <pc:sldMk cId="2791836365" sldId="263"/>
        </pc:sldMkLst>
        <pc:spChg chg="add del mod ord">
          <ac:chgData name="Pascalle Cup" userId="acdf420d-3d1b-463e-9173-44ff0cd1b36a" providerId="ADAL" clId="{127410B3-8DC4-4D32-9F20-B9AE9F150AF8}" dt="2020-11-28T21:52:16.368" v="864" actId="5793"/>
          <ac:spMkLst>
            <pc:docMk/>
            <pc:sldMk cId="2791836365" sldId="263"/>
            <ac:spMk id="3" creationId="{4E7393F4-0658-416F-8F03-81D8B2F8BBB9}"/>
          </ac:spMkLst>
        </pc:spChg>
        <pc:spChg chg="add mod">
          <ac:chgData name="Pascalle Cup" userId="acdf420d-3d1b-463e-9173-44ff0cd1b36a" providerId="ADAL" clId="{127410B3-8DC4-4D32-9F20-B9AE9F150AF8}" dt="2020-11-28T21:47:45.687" v="813" actId="1076"/>
          <ac:spMkLst>
            <pc:docMk/>
            <pc:sldMk cId="2791836365" sldId="263"/>
            <ac:spMk id="4" creationId="{F7FC707F-24B7-4CC8-B670-BFDEB6B6B57A}"/>
          </ac:spMkLst>
        </pc:spChg>
        <pc:spChg chg="add del mod">
          <ac:chgData name="Pascalle Cup" userId="acdf420d-3d1b-463e-9173-44ff0cd1b36a" providerId="ADAL" clId="{127410B3-8DC4-4D32-9F20-B9AE9F150AF8}" dt="2020-11-28T21:13:05.547" v="179" actId="478"/>
          <ac:spMkLst>
            <pc:docMk/>
            <pc:sldMk cId="2791836365" sldId="263"/>
            <ac:spMk id="6" creationId="{BDEBB2AB-DEBA-4DA1-B816-B6E9983DD931}"/>
          </ac:spMkLst>
        </pc:spChg>
        <pc:spChg chg="add del">
          <ac:chgData name="Pascalle Cup" userId="acdf420d-3d1b-463e-9173-44ff0cd1b36a" providerId="ADAL" clId="{127410B3-8DC4-4D32-9F20-B9AE9F150AF8}" dt="2020-11-28T21:47:36.667" v="810" actId="26606"/>
          <ac:spMkLst>
            <pc:docMk/>
            <pc:sldMk cId="2791836365" sldId="263"/>
            <ac:spMk id="73" creationId="{327D73B4-9F5C-4A64-A179-51B9500CB8B5}"/>
          </ac:spMkLst>
        </pc:spChg>
        <pc:spChg chg="add del">
          <ac:chgData name="Pascalle Cup" userId="acdf420d-3d1b-463e-9173-44ff0cd1b36a" providerId="ADAL" clId="{127410B3-8DC4-4D32-9F20-B9AE9F150AF8}" dt="2020-11-28T21:47:36.667" v="810" actId="26606"/>
          <ac:spMkLst>
            <pc:docMk/>
            <pc:sldMk cId="2791836365" sldId="263"/>
            <ac:spMk id="75" creationId="{C1F06963-6374-4B48-844F-071A9BAAAE02}"/>
          </ac:spMkLst>
        </pc:spChg>
        <pc:spChg chg="add del">
          <ac:chgData name="Pascalle Cup" userId="acdf420d-3d1b-463e-9173-44ff0cd1b36a" providerId="ADAL" clId="{127410B3-8DC4-4D32-9F20-B9AE9F150AF8}" dt="2020-11-28T21:47:36.667" v="810" actId="26606"/>
          <ac:spMkLst>
            <pc:docMk/>
            <pc:sldMk cId="2791836365" sldId="263"/>
            <ac:spMk id="77" creationId="{6CB927A4-E432-4310-9CD5-E89FF5063179}"/>
          </ac:spMkLst>
        </pc:spChg>
        <pc:spChg chg="add del">
          <ac:chgData name="Pascalle Cup" userId="acdf420d-3d1b-463e-9173-44ff0cd1b36a" providerId="ADAL" clId="{127410B3-8DC4-4D32-9F20-B9AE9F150AF8}" dt="2020-11-28T21:47:36.667" v="810" actId="26606"/>
          <ac:spMkLst>
            <pc:docMk/>
            <pc:sldMk cId="2791836365" sldId="263"/>
            <ac:spMk id="79" creationId="{1453BF6C-B012-48B7-B4E8-6D7AC7C27D02}"/>
          </ac:spMkLst>
        </pc:spChg>
        <pc:spChg chg="add del">
          <ac:chgData name="Pascalle Cup" userId="acdf420d-3d1b-463e-9173-44ff0cd1b36a" providerId="ADAL" clId="{127410B3-8DC4-4D32-9F20-B9AE9F150AF8}" dt="2020-11-28T21:47:36.667" v="810" actId="26606"/>
          <ac:spMkLst>
            <pc:docMk/>
            <pc:sldMk cId="2791836365" sldId="263"/>
            <ac:spMk id="81" creationId="{E3020543-B24B-4EC4-8FFC-8DD88EEA91A8}"/>
          </ac:spMkLst>
        </pc:spChg>
        <pc:spChg chg="add">
          <ac:chgData name="Pascalle Cup" userId="acdf420d-3d1b-463e-9173-44ff0cd1b36a" providerId="ADAL" clId="{127410B3-8DC4-4D32-9F20-B9AE9F150AF8}" dt="2020-11-28T21:47:38.001" v="811" actId="26606"/>
          <ac:spMkLst>
            <pc:docMk/>
            <pc:sldMk cId="2791836365" sldId="263"/>
            <ac:spMk id="6149" creationId="{8D1AA55E-40D5-461B-A5A8-4AE8AAB71B08}"/>
          </ac:spMkLst>
        </pc:spChg>
        <pc:spChg chg="add">
          <ac:chgData name="Pascalle Cup" userId="acdf420d-3d1b-463e-9173-44ff0cd1b36a" providerId="ADAL" clId="{127410B3-8DC4-4D32-9F20-B9AE9F150AF8}" dt="2020-11-28T21:47:38.001" v="811" actId="26606"/>
          <ac:spMkLst>
            <pc:docMk/>
            <pc:sldMk cId="2791836365" sldId="263"/>
            <ac:spMk id="6151" creationId="{6CB927A4-E432-4310-9CD5-E89FF5063179}"/>
          </ac:spMkLst>
        </pc:spChg>
        <pc:spChg chg="add">
          <ac:chgData name="Pascalle Cup" userId="acdf420d-3d1b-463e-9173-44ff0cd1b36a" providerId="ADAL" clId="{127410B3-8DC4-4D32-9F20-B9AE9F150AF8}" dt="2020-11-28T21:47:38.001" v="811" actId="26606"/>
          <ac:spMkLst>
            <pc:docMk/>
            <pc:sldMk cId="2791836365" sldId="263"/>
            <ac:spMk id="6152" creationId="{E3020543-B24B-4EC4-8FFC-8DD88EEA91A8}"/>
          </ac:spMkLst>
        </pc:spChg>
        <pc:picChg chg="add mod">
          <ac:chgData name="Pascalle Cup" userId="acdf420d-3d1b-463e-9173-44ff0cd1b36a" providerId="ADAL" clId="{127410B3-8DC4-4D32-9F20-B9AE9F150AF8}" dt="2020-11-28T21:47:50.941" v="815" actId="1076"/>
          <ac:picMkLst>
            <pc:docMk/>
            <pc:sldMk cId="2791836365" sldId="263"/>
            <ac:picMk id="6146" creationId="{6FA1B89A-907E-4674-8916-81F54433F9FF}"/>
          </ac:picMkLst>
        </pc:picChg>
        <pc:cxnChg chg="add del">
          <ac:chgData name="Pascalle Cup" userId="acdf420d-3d1b-463e-9173-44ff0cd1b36a" providerId="ADAL" clId="{127410B3-8DC4-4D32-9F20-B9AE9F150AF8}" dt="2020-11-28T21:47:36.667" v="810" actId="26606"/>
          <ac:cxnSpMkLst>
            <pc:docMk/>
            <pc:sldMk cId="2791836365" sldId="263"/>
            <ac:cxnSpMk id="71" creationId="{5C05CAAB-DBA2-4548-AD5F-01BB97FBB207}"/>
          </ac:cxnSpMkLst>
        </pc:cxnChg>
        <pc:cxnChg chg="add del">
          <ac:chgData name="Pascalle Cup" userId="acdf420d-3d1b-463e-9173-44ff0cd1b36a" providerId="ADAL" clId="{127410B3-8DC4-4D32-9F20-B9AE9F150AF8}" dt="2020-11-28T21:47:36.667" v="810" actId="26606"/>
          <ac:cxnSpMkLst>
            <pc:docMk/>
            <pc:sldMk cId="2791836365" sldId="263"/>
            <ac:cxnSpMk id="83" creationId="{C49DA8F6-BCC1-4447-B54C-57856834B94B}"/>
          </ac:cxnSpMkLst>
        </pc:cxnChg>
        <pc:cxnChg chg="add">
          <ac:chgData name="Pascalle Cup" userId="acdf420d-3d1b-463e-9173-44ff0cd1b36a" providerId="ADAL" clId="{127410B3-8DC4-4D32-9F20-B9AE9F150AF8}" dt="2020-11-28T21:47:38.001" v="811" actId="26606"/>
          <ac:cxnSpMkLst>
            <pc:docMk/>
            <pc:sldMk cId="2791836365" sldId="263"/>
            <ac:cxnSpMk id="6148" creationId="{5C05CAAB-DBA2-4548-AD5F-01BB97FBB207}"/>
          </ac:cxnSpMkLst>
        </pc:cxnChg>
        <pc:cxnChg chg="add">
          <ac:chgData name="Pascalle Cup" userId="acdf420d-3d1b-463e-9173-44ff0cd1b36a" providerId="ADAL" clId="{127410B3-8DC4-4D32-9F20-B9AE9F150AF8}" dt="2020-11-28T21:47:38.001" v="811" actId="26606"/>
          <ac:cxnSpMkLst>
            <pc:docMk/>
            <pc:sldMk cId="2791836365" sldId="263"/>
            <ac:cxnSpMk id="6150" creationId="{7EB498BD-8089-4626-91EA-4978EBEF535E}"/>
          </ac:cxnSpMkLst>
        </pc:cxnChg>
      </pc:sldChg>
      <pc:sldChg chg="addSp modSp new mod">
        <pc:chgData name="Pascalle Cup" userId="acdf420d-3d1b-463e-9173-44ff0cd1b36a" providerId="ADAL" clId="{127410B3-8DC4-4D32-9F20-B9AE9F150AF8}" dt="2020-11-28T21:45:13.132" v="805" actId="1076"/>
        <pc:sldMkLst>
          <pc:docMk/>
          <pc:sldMk cId="2289805777" sldId="264"/>
        </pc:sldMkLst>
        <pc:spChg chg="mod">
          <ac:chgData name="Pascalle Cup" userId="acdf420d-3d1b-463e-9173-44ff0cd1b36a" providerId="ADAL" clId="{127410B3-8DC4-4D32-9F20-B9AE9F150AF8}" dt="2020-11-28T21:16:20.299" v="224" actId="20577"/>
          <ac:spMkLst>
            <pc:docMk/>
            <pc:sldMk cId="2289805777" sldId="264"/>
            <ac:spMk id="2" creationId="{6826F823-20D6-4F59-80A9-931F14F3C13D}"/>
          </ac:spMkLst>
        </pc:spChg>
        <pc:spChg chg="add mod">
          <ac:chgData name="Pascalle Cup" userId="acdf420d-3d1b-463e-9173-44ff0cd1b36a" providerId="ADAL" clId="{127410B3-8DC4-4D32-9F20-B9AE9F150AF8}" dt="2020-11-28T21:18:05.331" v="265" actId="20577"/>
          <ac:spMkLst>
            <pc:docMk/>
            <pc:sldMk cId="2289805777" sldId="264"/>
            <ac:spMk id="4" creationId="{879A13A1-9E62-45F5-8E77-B15F4C2181C0}"/>
          </ac:spMkLst>
        </pc:spChg>
        <pc:picChg chg="add mod">
          <ac:chgData name="Pascalle Cup" userId="acdf420d-3d1b-463e-9173-44ff0cd1b36a" providerId="ADAL" clId="{127410B3-8DC4-4D32-9F20-B9AE9F150AF8}" dt="2020-11-28T21:16:41.294" v="229" actId="1076"/>
          <ac:picMkLst>
            <pc:docMk/>
            <pc:sldMk cId="2289805777" sldId="264"/>
            <ac:picMk id="5" creationId="{BE956844-CF48-4011-A0B2-AECE78B3B2B2}"/>
          </ac:picMkLst>
        </pc:picChg>
        <pc:picChg chg="add mod">
          <ac:chgData name="Pascalle Cup" userId="acdf420d-3d1b-463e-9173-44ff0cd1b36a" providerId="ADAL" clId="{127410B3-8DC4-4D32-9F20-B9AE9F150AF8}" dt="2020-11-28T21:45:13.132" v="805" actId="1076"/>
          <ac:picMkLst>
            <pc:docMk/>
            <pc:sldMk cId="2289805777" sldId="264"/>
            <ac:picMk id="5122" creationId="{65179B36-BC17-4A0B-942D-5918D8E0C467}"/>
          </ac:picMkLst>
        </pc:picChg>
      </pc:sldChg>
      <pc:sldChg chg="new del">
        <pc:chgData name="Pascalle Cup" userId="acdf420d-3d1b-463e-9173-44ff0cd1b36a" providerId="ADAL" clId="{127410B3-8DC4-4D32-9F20-B9AE9F150AF8}" dt="2020-11-28T21:13:31.637" v="181" actId="680"/>
        <pc:sldMkLst>
          <pc:docMk/>
          <pc:sldMk cId="2746963105" sldId="264"/>
        </pc:sldMkLst>
      </pc:sldChg>
      <pc:sldChg chg="addSp modSp new mod">
        <pc:chgData name="Pascalle Cup" userId="acdf420d-3d1b-463e-9173-44ff0cd1b36a" providerId="ADAL" clId="{127410B3-8DC4-4D32-9F20-B9AE9F150AF8}" dt="2020-11-28T21:52:42.818" v="867" actId="14100"/>
        <pc:sldMkLst>
          <pc:docMk/>
          <pc:sldMk cId="888785875" sldId="265"/>
        </pc:sldMkLst>
        <pc:spChg chg="mod">
          <ac:chgData name="Pascalle Cup" userId="acdf420d-3d1b-463e-9173-44ff0cd1b36a" providerId="ADAL" clId="{127410B3-8DC4-4D32-9F20-B9AE9F150AF8}" dt="2020-11-28T21:52:40.198" v="866" actId="1076"/>
          <ac:spMkLst>
            <pc:docMk/>
            <pc:sldMk cId="888785875" sldId="265"/>
            <ac:spMk id="2" creationId="{74D2B9C3-65F4-4765-B289-7C0C8209ECC8}"/>
          </ac:spMkLst>
        </pc:spChg>
        <pc:spChg chg="add mod">
          <ac:chgData name="Pascalle Cup" userId="acdf420d-3d1b-463e-9173-44ff0cd1b36a" providerId="ADAL" clId="{127410B3-8DC4-4D32-9F20-B9AE9F150AF8}" dt="2020-11-28T21:52:42.818" v="867" actId="14100"/>
          <ac:spMkLst>
            <pc:docMk/>
            <pc:sldMk cId="888785875" sldId="265"/>
            <ac:spMk id="4" creationId="{9AC70173-40E0-4428-BC72-CD784681AF8D}"/>
          </ac:spMkLst>
        </pc:spChg>
      </pc:sldChg>
      <pc:sldChg chg="addSp modSp new mod">
        <pc:chgData name="Pascalle Cup" userId="acdf420d-3d1b-463e-9173-44ff0cd1b36a" providerId="ADAL" clId="{127410B3-8DC4-4D32-9F20-B9AE9F150AF8}" dt="2020-11-28T21:52:54.268" v="868" actId="2711"/>
        <pc:sldMkLst>
          <pc:docMk/>
          <pc:sldMk cId="582628742" sldId="266"/>
        </pc:sldMkLst>
        <pc:spChg chg="add mod">
          <ac:chgData name="Pascalle Cup" userId="acdf420d-3d1b-463e-9173-44ff0cd1b36a" providerId="ADAL" clId="{127410B3-8DC4-4D32-9F20-B9AE9F150AF8}" dt="2020-11-28T21:52:54.268" v="868" actId="2711"/>
          <ac:spMkLst>
            <pc:docMk/>
            <pc:sldMk cId="582628742" sldId="266"/>
            <ac:spMk id="3" creationId="{699994BF-C9DE-42EF-A599-64E509311D5B}"/>
          </ac:spMkLst>
        </pc:spChg>
        <pc:spChg chg="add mod">
          <ac:chgData name="Pascalle Cup" userId="acdf420d-3d1b-463e-9173-44ff0cd1b36a" providerId="ADAL" clId="{127410B3-8DC4-4D32-9F20-B9AE9F150AF8}" dt="2020-11-28T21:22:45.145" v="331" actId="403"/>
          <ac:spMkLst>
            <pc:docMk/>
            <pc:sldMk cId="582628742" sldId="266"/>
            <ac:spMk id="4" creationId="{490CFFE8-1B82-4542-9C85-AFE1F7542EFC}"/>
          </ac:spMkLst>
        </pc:spChg>
      </pc:sldChg>
      <pc:sldChg chg="addSp delSp modSp new mod setBg">
        <pc:chgData name="Pascalle Cup" userId="acdf420d-3d1b-463e-9173-44ff0cd1b36a" providerId="ADAL" clId="{127410B3-8DC4-4D32-9F20-B9AE9F150AF8}" dt="2020-11-28T21:53:01.843" v="869" actId="207"/>
        <pc:sldMkLst>
          <pc:docMk/>
          <pc:sldMk cId="1246805831" sldId="267"/>
        </pc:sldMkLst>
        <pc:spChg chg="add del">
          <ac:chgData name="Pascalle Cup" userId="acdf420d-3d1b-463e-9173-44ff0cd1b36a" providerId="ADAL" clId="{127410B3-8DC4-4D32-9F20-B9AE9F150AF8}" dt="2020-11-28T21:23:25.594" v="335" actId="26606"/>
          <ac:spMkLst>
            <pc:docMk/>
            <pc:sldMk cId="1246805831" sldId="267"/>
            <ac:spMk id="7" creationId="{16B067B1-F4E5-4FDF-813D-C9E872E80075}"/>
          </ac:spMkLst>
        </pc:spChg>
        <pc:spChg chg="add del">
          <ac:chgData name="Pascalle Cup" userId="acdf420d-3d1b-463e-9173-44ff0cd1b36a" providerId="ADAL" clId="{127410B3-8DC4-4D32-9F20-B9AE9F150AF8}" dt="2020-11-28T21:23:42.720" v="337" actId="26606"/>
          <ac:spMkLst>
            <pc:docMk/>
            <pc:sldMk cId="1246805831" sldId="267"/>
            <ac:spMk id="9" creationId="{41E76188-5CDF-4279-90D1-82FF3E52374C}"/>
          </ac:spMkLst>
        </pc:spChg>
        <pc:spChg chg="add del">
          <ac:chgData name="Pascalle Cup" userId="acdf420d-3d1b-463e-9173-44ff0cd1b36a" providerId="ADAL" clId="{127410B3-8DC4-4D32-9F20-B9AE9F150AF8}" dt="2020-11-28T21:23:42.720" v="337" actId="26606"/>
          <ac:spMkLst>
            <pc:docMk/>
            <pc:sldMk cId="1246805831" sldId="267"/>
            <ac:spMk id="10" creationId="{16B067B1-F4E5-4FDF-813D-C9E872E80075}"/>
          </ac:spMkLst>
        </pc:spChg>
        <pc:spChg chg="add del">
          <ac:chgData name="Pascalle Cup" userId="acdf420d-3d1b-463e-9173-44ff0cd1b36a" providerId="ADAL" clId="{127410B3-8DC4-4D32-9F20-B9AE9F150AF8}" dt="2020-11-28T21:23:42.720" v="337" actId="26606"/>
          <ac:spMkLst>
            <pc:docMk/>
            <pc:sldMk cId="1246805831" sldId="267"/>
            <ac:spMk id="11" creationId="{71511A72-95BD-471D-BEA0-874989E46A57}"/>
          </ac:spMkLst>
        </pc:spChg>
        <pc:spChg chg="add del mod">
          <ac:chgData name="Pascalle Cup" userId="acdf420d-3d1b-463e-9173-44ff0cd1b36a" providerId="ADAL" clId="{127410B3-8DC4-4D32-9F20-B9AE9F150AF8}" dt="2020-11-28T21:23:53.509" v="344" actId="22"/>
          <ac:spMkLst>
            <pc:docMk/>
            <pc:sldMk cId="1246805831" sldId="267"/>
            <ac:spMk id="12" creationId="{6FE222BB-0145-425C-A3A6-D44C551A143B}"/>
          </ac:spMkLst>
        </pc:spChg>
        <pc:spChg chg="add del">
          <ac:chgData name="Pascalle Cup" userId="acdf420d-3d1b-463e-9173-44ff0cd1b36a" providerId="ADAL" clId="{127410B3-8DC4-4D32-9F20-B9AE9F150AF8}" dt="2020-11-28T21:23:42.720" v="337" actId="26606"/>
          <ac:spMkLst>
            <pc:docMk/>
            <pc:sldMk cId="1246805831" sldId="267"/>
            <ac:spMk id="13" creationId="{5D61DBFA-1601-4D6C-AF8C-257D581BA9C5}"/>
          </ac:spMkLst>
        </pc:spChg>
        <pc:spChg chg="add mod">
          <ac:chgData name="Pascalle Cup" userId="acdf420d-3d1b-463e-9173-44ff0cd1b36a" providerId="ADAL" clId="{127410B3-8DC4-4D32-9F20-B9AE9F150AF8}" dt="2020-11-28T21:53:01.843" v="869" actId="207"/>
          <ac:spMkLst>
            <pc:docMk/>
            <pc:sldMk cId="1246805831" sldId="267"/>
            <ac:spMk id="14" creationId="{ABE97347-B3DF-4F57-A6EE-E276522491E9}"/>
          </ac:spMkLst>
        </pc:spChg>
        <pc:spChg chg="add del">
          <ac:chgData name="Pascalle Cup" userId="acdf420d-3d1b-463e-9173-44ff0cd1b36a" providerId="ADAL" clId="{127410B3-8DC4-4D32-9F20-B9AE9F150AF8}" dt="2020-11-28T21:23:55.111" v="345" actId="26606"/>
          <ac:spMkLst>
            <pc:docMk/>
            <pc:sldMk cId="1246805831" sldId="267"/>
            <ac:spMk id="15" creationId="{16B067B1-F4E5-4FDF-813D-C9E872E80075}"/>
          </ac:spMkLst>
        </pc:spChg>
        <pc:picChg chg="add mod">
          <ac:chgData name="Pascalle Cup" userId="acdf420d-3d1b-463e-9173-44ff0cd1b36a" providerId="ADAL" clId="{127410B3-8DC4-4D32-9F20-B9AE9F150AF8}" dt="2020-11-28T21:24:19.790" v="354" actId="1076"/>
          <ac:picMkLst>
            <pc:docMk/>
            <pc:sldMk cId="1246805831" sldId="267"/>
            <ac:picMk id="2" creationId="{3705A28B-F979-4297-81A1-DAB4D2C1A115}"/>
          </ac:picMkLst>
        </pc:picChg>
      </pc:sldChg>
      <pc:sldChg chg="modSp new mod">
        <pc:chgData name="Pascalle Cup" userId="acdf420d-3d1b-463e-9173-44ff0cd1b36a" providerId="ADAL" clId="{127410B3-8DC4-4D32-9F20-B9AE9F150AF8}" dt="2020-11-28T21:27:01.217" v="589" actId="20577"/>
        <pc:sldMkLst>
          <pc:docMk/>
          <pc:sldMk cId="2124128640" sldId="268"/>
        </pc:sldMkLst>
        <pc:spChg chg="mod">
          <ac:chgData name="Pascalle Cup" userId="acdf420d-3d1b-463e-9173-44ff0cd1b36a" providerId="ADAL" clId="{127410B3-8DC4-4D32-9F20-B9AE9F150AF8}" dt="2020-11-28T21:24:54.573" v="391" actId="20577"/>
          <ac:spMkLst>
            <pc:docMk/>
            <pc:sldMk cId="2124128640" sldId="268"/>
            <ac:spMk id="2" creationId="{8A63A4F1-FFAE-40C5-AD4A-D50B84EFDDF4}"/>
          </ac:spMkLst>
        </pc:spChg>
        <pc:spChg chg="mod">
          <ac:chgData name="Pascalle Cup" userId="acdf420d-3d1b-463e-9173-44ff0cd1b36a" providerId="ADAL" clId="{127410B3-8DC4-4D32-9F20-B9AE9F150AF8}" dt="2020-11-28T21:27:01.217" v="589" actId="20577"/>
          <ac:spMkLst>
            <pc:docMk/>
            <pc:sldMk cId="2124128640" sldId="268"/>
            <ac:spMk id="3" creationId="{983AE492-B1A6-4FCA-A47E-0509173515E0}"/>
          </ac:spMkLst>
        </pc:spChg>
      </pc:sldChg>
      <pc:sldChg chg="addSp modSp new mod">
        <pc:chgData name="Pascalle Cup" userId="acdf420d-3d1b-463e-9173-44ff0cd1b36a" providerId="ADAL" clId="{127410B3-8DC4-4D32-9F20-B9AE9F150AF8}" dt="2020-11-28T21:57:12.233" v="931" actId="6549"/>
        <pc:sldMkLst>
          <pc:docMk/>
          <pc:sldMk cId="2251712856" sldId="269"/>
        </pc:sldMkLst>
        <pc:spChg chg="mod">
          <ac:chgData name="Pascalle Cup" userId="acdf420d-3d1b-463e-9173-44ff0cd1b36a" providerId="ADAL" clId="{127410B3-8DC4-4D32-9F20-B9AE9F150AF8}" dt="2020-11-28T21:27:28.796" v="602" actId="20577"/>
          <ac:spMkLst>
            <pc:docMk/>
            <pc:sldMk cId="2251712856" sldId="269"/>
            <ac:spMk id="2" creationId="{258E7C2A-2EAE-41CC-B12A-E0B51A5723DB}"/>
          </ac:spMkLst>
        </pc:spChg>
        <pc:spChg chg="add mod">
          <ac:chgData name="Pascalle Cup" userId="acdf420d-3d1b-463e-9173-44ff0cd1b36a" providerId="ADAL" clId="{127410B3-8DC4-4D32-9F20-B9AE9F150AF8}" dt="2020-11-28T21:57:12.233" v="931" actId="6549"/>
          <ac:spMkLst>
            <pc:docMk/>
            <pc:sldMk cId="2251712856" sldId="269"/>
            <ac:spMk id="4" creationId="{BDB196B8-4EEE-44BE-877F-7E1233A7BCF6}"/>
          </ac:spMkLst>
        </pc:spChg>
      </pc:sldChg>
      <pc:sldChg chg="addSp modSp new mod">
        <pc:chgData name="Pascalle Cup" userId="acdf420d-3d1b-463e-9173-44ff0cd1b36a" providerId="ADAL" clId="{127410B3-8DC4-4D32-9F20-B9AE9F150AF8}" dt="2020-11-28T21:40:38.173" v="759" actId="1076"/>
        <pc:sldMkLst>
          <pc:docMk/>
          <pc:sldMk cId="4038530008" sldId="270"/>
        </pc:sldMkLst>
        <pc:spChg chg="add mod">
          <ac:chgData name="Pascalle Cup" userId="acdf420d-3d1b-463e-9173-44ff0cd1b36a" providerId="ADAL" clId="{127410B3-8DC4-4D32-9F20-B9AE9F150AF8}" dt="2020-11-28T21:40:36.404" v="758" actId="20577"/>
          <ac:spMkLst>
            <pc:docMk/>
            <pc:sldMk cId="4038530008" sldId="270"/>
            <ac:spMk id="3" creationId="{6D8D0E88-A0F5-4BBB-A9A6-318854656113}"/>
          </ac:spMkLst>
        </pc:spChg>
        <pc:picChg chg="add mod">
          <ac:chgData name="Pascalle Cup" userId="acdf420d-3d1b-463e-9173-44ff0cd1b36a" providerId="ADAL" clId="{127410B3-8DC4-4D32-9F20-B9AE9F150AF8}" dt="2020-11-28T21:40:38.173" v="759" actId="1076"/>
          <ac:picMkLst>
            <pc:docMk/>
            <pc:sldMk cId="4038530008" sldId="270"/>
            <ac:picMk id="3074" creationId="{71858201-34E7-4BF0-B972-3CB346C0F4F5}"/>
          </ac:picMkLst>
        </pc:picChg>
      </pc:sldChg>
      <pc:sldChg chg="addSp modSp new mod modAnim">
        <pc:chgData name="Pascalle Cup" userId="acdf420d-3d1b-463e-9173-44ff0cd1b36a" providerId="ADAL" clId="{127410B3-8DC4-4D32-9F20-B9AE9F150AF8}" dt="2020-11-28T21:57:33.526" v="936" actId="20577"/>
        <pc:sldMkLst>
          <pc:docMk/>
          <pc:sldMk cId="532572429" sldId="271"/>
        </pc:sldMkLst>
        <pc:spChg chg="add mod">
          <ac:chgData name="Pascalle Cup" userId="acdf420d-3d1b-463e-9173-44ff0cd1b36a" providerId="ADAL" clId="{127410B3-8DC4-4D32-9F20-B9AE9F150AF8}" dt="2020-11-28T21:57:33.526" v="936" actId="20577"/>
          <ac:spMkLst>
            <pc:docMk/>
            <pc:sldMk cId="532572429" sldId="271"/>
            <ac:spMk id="3" creationId="{D5A5CF47-CD1C-43DB-8E5B-67913CE20FB2}"/>
          </ac:spMkLst>
        </pc:spChg>
        <pc:spChg chg="add mod">
          <ac:chgData name="Pascalle Cup" userId="acdf420d-3d1b-463e-9173-44ff0cd1b36a" providerId="ADAL" clId="{127410B3-8DC4-4D32-9F20-B9AE9F150AF8}" dt="2020-11-28T21:34:28.695" v="672" actId="1076"/>
          <ac:spMkLst>
            <pc:docMk/>
            <pc:sldMk cId="532572429" sldId="271"/>
            <ac:spMk id="4" creationId="{C17EE12D-80C3-4A6C-8925-1B9B729FECC4}"/>
          </ac:spMkLst>
        </pc:spChg>
        <pc:spChg chg="add mod">
          <ac:chgData name="Pascalle Cup" userId="acdf420d-3d1b-463e-9173-44ff0cd1b36a" providerId="ADAL" clId="{127410B3-8DC4-4D32-9F20-B9AE9F150AF8}" dt="2020-11-28T21:34:35.839" v="674" actId="1076"/>
          <ac:spMkLst>
            <pc:docMk/>
            <pc:sldMk cId="532572429" sldId="271"/>
            <ac:spMk id="5" creationId="{C9E8644F-8007-4474-A8EF-58631951AE75}"/>
          </ac:spMkLst>
        </pc:spChg>
        <pc:spChg chg="add mod">
          <ac:chgData name="Pascalle Cup" userId="acdf420d-3d1b-463e-9173-44ff0cd1b36a" providerId="ADAL" clId="{127410B3-8DC4-4D32-9F20-B9AE9F150AF8}" dt="2020-11-28T21:34:26.222" v="671" actId="1076"/>
          <ac:spMkLst>
            <pc:docMk/>
            <pc:sldMk cId="532572429" sldId="271"/>
            <ac:spMk id="6" creationId="{11E1D840-1A6B-4793-BEC0-55A0373E25E6}"/>
          </ac:spMkLst>
        </pc:spChg>
      </pc:sldChg>
      <pc:sldChg chg="addSp modSp new mod modAnim">
        <pc:chgData name="Pascalle Cup" userId="acdf420d-3d1b-463e-9173-44ff0cd1b36a" providerId="ADAL" clId="{127410B3-8DC4-4D32-9F20-B9AE9F150AF8}" dt="2020-11-28T21:33:49.848" v="663" actId="113"/>
        <pc:sldMkLst>
          <pc:docMk/>
          <pc:sldMk cId="1706012183" sldId="272"/>
        </pc:sldMkLst>
        <pc:spChg chg="add mod">
          <ac:chgData name="Pascalle Cup" userId="acdf420d-3d1b-463e-9173-44ff0cd1b36a" providerId="ADAL" clId="{127410B3-8DC4-4D32-9F20-B9AE9F150AF8}" dt="2020-11-28T21:33:49.848" v="663" actId="113"/>
          <ac:spMkLst>
            <pc:docMk/>
            <pc:sldMk cId="1706012183" sldId="272"/>
            <ac:spMk id="3" creationId="{4F9F70B9-4CCD-4530-8167-5F018E1F8F5C}"/>
          </ac:spMkLst>
        </pc:spChg>
        <pc:spChg chg="add mod">
          <ac:chgData name="Pascalle Cup" userId="acdf420d-3d1b-463e-9173-44ff0cd1b36a" providerId="ADAL" clId="{127410B3-8DC4-4D32-9F20-B9AE9F150AF8}" dt="2020-11-28T21:33:46.870" v="662" actId="113"/>
          <ac:spMkLst>
            <pc:docMk/>
            <pc:sldMk cId="1706012183" sldId="272"/>
            <ac:spMk id="4" creationId="{041C153C-5B76-4C54-9254-A29EC3903716}"/>
          </ac:spMkLst>
        </pc:spChg>
      </pc:sldChg>
      <pc:sldChg chg="addSp delSp modSp new mod setBg">
        <pc:chgData name="Pascalle Cup" userId="acdf420d-3d1b-463e-9173-44ff0cd1b36a" providerId="ADAL" clId="{127410B3-8DC4-4D32-9F20-B9AE9F150AF8}" dt="2020-11-28T21:39:37.262" v="745" actId="1076"/>
        <pc:sldMkLst>
          <pc:docMk/>
          <pc:sldMk cId="3356071127" sldId="273"/>
        </pc:sldMkLst>
        <pc:spChg chg="mod">
          <ac:chgData name="Pascalle Cup" userId="acdf420d-3d1b-463e-9173-44ff0cd1b36a" providerId="ADAL" clId="{127410B3-8DC4-4D32-9F20-B9AE9F150AF8}" dt="2020-11-28T21:39:24.282" v="739" actId="26606"/>
          <ac:spMkLst>
            <pc:docMk/>
            <pc:sldMk cId="3356071127" sldId="273"/>
            <ac:spMk id="2" creationId="{42E7AE02-6D74-4382-9DEC-40DC44946FFA}"/>
          </ac:spMkLst>
        </pc:spChg>
        <pc:spChg chg="add mod ord">
          <ac:chgData name="Pascalle Cup" userId="acdf420d-3d1b-463e-9173-44ff0cd1b36a" providerId="ADAL" clId="{127410B3-8DC4-4D32-9F20-B9AE9F150AF8}" dt="2020-11-28T21:39:37.262" v="745" actId="1076"/>
          <ac:spMkLst>
            <pc:docMk/>
            <pc:sldMk cId="3356071127" sldId="273"/>
            <ac:spMk id="4" creationId="{BE58B464-4D4C-47A7-9CA4-68020291A95D}"/>
          </ac:spMkLst>
        </pc:spChg>
        <pc:spChg chg="add del">
          <ac:chgData name="Pascalle Cup" userId="acdf420d-3d1b-463e-9173-44ff0cd1b36a" providerId="ADAL" clId="{127410B3-8DC4-4D32-9F20-B9AE9F150AF8}" dt="2020-11-28T21:39:24.252" v="738" actId="26606"/>
          <ac:spMkLst>
            <pc:docMk/>
            <pc:sldMk cId="3356071127" sldId="273"/>
            <ac:spMk id="12" creationId="{8D1AA55E-40D5-461B-A5A8-4AE8AAB71B08}"/>
          </ac:spMkLst>
        </pc:spChg>
        <pc:spChg chg="add del">
          <ac:chgData name="Pascalle Cup" userId="acdf420d-3d1b-463e-9173-44ff0cd1b36a" providerId="ADAL" clId="{127410B3-8DC4-4D32-9F20-B9AE9F150AF8}" dt="2020-11-28T21:39:24.252" v="738" actId="26606"/>
          <ac:spMkLst>
            <pc:docMk/>
            <pc:sldMk cId="3356071127" sldId="273"/>
            <ac:spMk id="16" creationId="{6CB927A4-E432-4310-9CD5-E89FF5063179}"/>
          </ac:spMkLst>
        </pc:spChg>
        <pc:spChg chg="add del">
          <ac:chgData name="Pascalle Cup" userId="acdf420d-3d1b-463e-9173-44ff0cd1b36a" providerId="ADAL" clId="{127410B3-8DC4-4D32-9F20-B9AE9F150AF8}" dt="2020-11-28T21:39:24.252" v="738" actId="26606"/>
          <ac:spMkLst>
            <pc:docMk/>
            <pc:sldMk cId="3356071127" sldId="273"/>
            <ac:spMk id="18" creationId="{E3020543-B24B-4EC4-8FFC-8DD88EEA91A8}"/>
          </ac:spMkLst>
        </pc:spChg>
        <pc:spChg chg="add del">
          <ac:chgData name="Pascalle Cup" userId="acdf420d-3d1b-463e-9173-44ff0cd1b36a" providerId="ADAL" clId="{127410B3-8DC4-4D32-9F20-B9AE9F150AF8}" dt="2020-11-28T21:39:24.252" v="738" actId="26606"/>
          <ac:spMkLst>
            <pc:docMk/>
            <pc:sldMk cId="3356071127" sldId="273"/>
            <ac:spMk id="20" creationId="{1453BF6C-B012-48B7-B4E8-6D7AC7C27D02}"/>
          </ac:spMkLst>
        </pc:spChg>
        <pc:spChg chg="add del">
          <ac:chgData name="Pascalle Cup" userId="acdf420d-3d1b-463e-9173-44ff0cd1b36a" providerId="ADAL" clId="{127410B3-8DC4-4D32-9F20-B9AE9F150AF8}" dt="2020-11-28T21:39:24.252" v="738" actId="26606"/>
          <ac:spMkLst>
            <pc:docMk/>
            <pc:sldMk cId="3356071127" sldId="273"/>
            <ac:spMk id="22" creationId="{2CA8D992-BB3F-47CD-BA18-71D54539202C}"/>
          </ac:spMkLst>
        </pc:spChg>
        <pc:spChg chg="add">
          <ac:chgData name="Pascalle Cup" userId="acdf420d-3d1b-463e-9173-44ff0cd1b36a" providerId="ADAL" clId="{127410B3-8DC4-4D32-9F20-B9AE9F150AF8}" dt="2020-11-28T21:39:24.282" v="739" actId="26606"/>
          <ac:spMkLst>
            <pc:docMk/>
            <pc:sldMk cId="3356071127" sldId="273"/>
            <ac:spMk id="25" creationId="{327D73B4-9F5C-4A64-A179-51B9500CB8B5}"/>
          </ac:spMkLst>
        </pc:spChg>
        <pc:spChg chg="add">
          <ac:chgData name="Pascalle Cup" userId="acdf420d-3d1b-463e-9173-44ff0cd1b36a" providerId="ADAL" clId="{127410B3-8DC4-4D32-9F20-B9AE9F150AF8}" dt="2020-11-28T21:39:24.282" v="739" actId="26606"/>
          <ac:spMkLst>
            <pc:docMk/>
            <pc:sldMk cId="3356071127" sldId="273"/>
            <ac:spMk id="26" creationId="{C1F06963-6374-4B48-844F-071A9BAAAE02}"/>
          </ac:spMkLst>
        </pc:spChg>
        <pc:spChg chg="add">
          <ac:chgData name="Pascalle Cup" userId="acdf420d-3d1b-463e-9173-44ff0cd1b36a" providerId="ADAL" clId="{127410B3-8DC4-4D32-9F20-B9AE9F150AF8}" dt="2020-11-28T21:39:24.282" v="739" actId="26606"/>
          <ac:spMkLst>
            <pc:docMk/>
            <pc:sldMk cId="3356071127" sldId="273"/>
            <ac:spMk id="27" creationId="{6CB927A4-E432-4310-9CD5-E89FF5063179}"/>
          </ac:spMkLst>
        </pc:spChg>
        <pc:spChg chg="add">
          <ac:chgData name="Pascalle Cup" userId="acdf420d-3d1b-463e-9173-44ff0cd1b36a" providerId="ADAL" clId="{127410B3-8DC4-4D32-9F20-B9AE9F150AF8}" dt="2020-11-28T21:39:24.282" v="739" actId="26606"/>
          <ac:spMkLst>
            <pc:docMk/>
            <pc:sldMk cId="3356071127" sldId="273"/>
            <ac:spMk id="28" creationId="{1453BF6C-B012-48B7-B4E8-6D7AC7C27D02}"/>
          </ac:spMkLst>
        </pc:spChg>
        <pc:spChg chg="add">
          <ac:chgData name="Pascalle Cup" userId="acdf420d-3d1b-463e-9173-44ff0cd1b36a" providerId="ADAL" clId="{127410B3-8DC4-4D32-9F20-B9AE9F150AF8}" dt="2020-11-28T21:39:24.282" v="739" actId="26606"/>
          <ac:spMkLst>
            <pc:docMk/>
            <pc:sldMk cId="3356071127" sldId="273"/>
            <ac:spMk id="29" creationId="{E3020543-B24B-4EC4-8FFC-8DD88EEA91A8}"/>
          </ac:spMkLst>
        </pc:spChg>
        <pc:picChg chg="add mod">
          <ac:chgData name="Pascalle Cup" userId="acdf420d-3d1b-463e-9173-44ff0cd1b36a" providerId="ADAL" clId="{127410B3-8DC4-4D32-9F20-B9AE9F150AF8}" dt="2020-11-28T21:39:28.892" v="741" actId="27614"/>
          <ac:picMkLst>
            <pc:docMk/>
            <pc:sldMk cId="3356071127" sldId="273"/>
            <ac:picMk id="5" creationId="{7618C8E1-7F55-4661-80DD-F438942C28CD}"/>
          </ac:picMkLst>
        </pc:picChg>
        <pc:cxnChg chg="add del">
          <ac:chgData name="Pascalle Cup" userId="acdf420d-3d1b-463e-9173-44ff0cd1b36a" providerId="ADAL" clId="{127410B3-8DC4-4D32-9F20-B9AE9F150AF8}" dt="2020-11-28T21:39:24.252" v="738" actId="26606"/>
          <ac:cxnSpMkLst>
            <pc:docMk/>
            <pc:sldMk cId="3356071127" sldId="273"/>
            <ac:cxnSpMk id="10" creationId="{5C05CAAB-DBA2-4548-AD5F-01BB97FBB207}"/>
          </ac:cxnSpMkLst>
        </pc:cxnChg>
        <pc:cxnChg chg="add del">
          <ac:chgData name="Pascalle Cup" userId="acdf420d-3d1b-463e-9173-44ff0cd1b36a" providerId="ADAL" clId="{127410B3-8DC4-4D32-9F20-B9AE9F150AF8}" dt="2020-11-28T21:39:24.252" v="738" actId="26606"/>
          <ac:cxnSpMkLst>
            <pc:docMk/>
            <pc:sldMk cId="3356071127" sldId="273"/>
            <ac:cxnSpMk id="14" creationId="{C49DA8F6-BCC1-4447-B54C-57856834B94B}"/>
          </ac:cxnSpMkLst>
        </pc:cxnChg>
        <pc:cxnChg chg="add">
          <ac:chgData name="Pascalle Cup" userId="acdf420d-3d1b-463e-9173-44ff0cd1b36a" providerId="ADAL" clId="{127410B3-8DC4-4D32-9F20-B9AE9F150AF8}" dt="2020-11-28T21:39:24.282" v="739" actId="26606"/>
          <ac:cxnSpMkLst>
            <pc:docMk/>
            <pc:sldMk cId="3356071127" sldId="273"/>
            <ac:cxnSpMk id="24" creationId="{5C05CAAB-DBA2-4548-AD5F-01BB97FBB207}"/>
          </ac:cxnSpMkLst>
        </pc:cxnChg>
        <pc:cxnChg chg="add">
          <ac:chgData name="Pascalle Cup" userId="acdf420d-3d1b-463e-9173-44ff0cd1b36a" providerId="ADAL" clId="{127410B3-8DC4-4D32-9F20-B9AE9F150AF8}" dt="2020-11-28T21:39:24.282" v="739" actId="26606"/>
          <ac:cxnSpMkLst>
            <pc:docMk/>
            <pc:sldMk cId="3356071127" sldId="273"/>
            <ac:cxnSpMk id="30" creationId="{C49DA8F6-BCC1-4447-B54C-57856834B94B}"/>
          </ac:cxnSpMkLst>
        </pc:cxnChg>
      </pc:sldChg>
      <pc:sldChg chg="addSp delSp modSp new mod setBg">
        <pc:chgData name="Pascalle Cup" userId="acdf420d-3d1b-463e-9173-44ff0cd1b36a" providerId="ADAL" clId="{127410B3-8DC4-4D32-9F20-B9AE9F150AF8}" dt="2020-11-28T21:39:15.593" v="736" actId="26606"/>
        <pc:sldMkLst>
          <pc:docMk/>
          <pc:sldMk cId="1578415311" sldId="274"/>
        </pc:sldMkLst>
        <pc:spChg chg="add del">
          <ac:chgData name="Pascalle Cup" userId="acdf420d-3d1b-463e-9173-44ff0cd1b36a" providerId="ADAL" clId="{127410B3-8DC4-4D32-9F20-B9AE9F150AF8}" dt="2020-11-28T21:35:53.105" v="688" actId="26606"/>
          <ac:spMkLst>
            <pc:docMk/>
            <pc:sldMk cId="1578415311" sldId="274"/>
            <ac:spMk id="7" creationId="{16B067B1-F4E5-4FDF-813D-C9E872E80075}"/>
          </ac:spMkLst>
        </pc:spChg>
        <pc:spChg chg="add del">
          <ac:chgData name="Pascalle Cup" userId="acdf420d-3d1b-463e-9173-44ff0cd1b36a" providerId="ADAL" clId="{127410B3-8DC4-4D32-9F20-B9AE9F150AF8}" dt="2020-11-28T21:35:55.272" v="690" actId="26606"/>
          <ac:spMkLst>
            <pc:docMk/>
            <pc:sldMk cId="1578415311" sldId="274"/>
            <ac:spMk id="10" creationId="{16B067B1-F4E5-4FDF-813D-C9E872E80075}"/>
          </ac:spMkLst>
        </pc:spChg>
        <pc:spChg chg="add del">
          <ac:chgData name="Pascalle Cup" userId="acdf420d-3d1b-463e-9173-44ff0cd1b36a" providerId="ADAL" clId="{127410B3-8DC4-4D32-9F20-B9AE9F150AF8}" dt="2020-11-28T21:39:15.593" v="736" actId="26606"/>
          <ac:spMkLst>
            <pc:docMk/>
            <pc:sldMk cId="1578415311" sldId="274"/>
            <ac:spMk id="12" creationId="{16B067B1-F4E5-4FDF-813D-C9E872E80075}"/>
          </ac:spMkLst>
        </pc:spChg>
        <pc:spChg chg="add del">
          <ac:chgData name="Pascalle Cup" userId="acdf420d-3d1b-463e-9173-44ff0cd1b36a" providerId="ADAL" clId="{127410B3-8DC4-4D32-9F20-B9AE9F150AF8}" dt="2020-11-28T21:39:15.579" v="735" actId="26606"/>
          <ac:spMkLst>
            <pc:docMk/>
            <pc:sldMk cId="1578415311" sldId="274"/>
            <ac:spMk id="18" creationId="{16B067B1-F4E5-4FDF-813D-C9E872E80075}"/>
          </ac:spMkLst>
        </pc:spChg>
        <pc:spChg chg="add">
          <ac:chgData name="Pascalle Cup" userId="acdf420d-3d1b-463e-9173-44ff0cd1b36a" providerId="ADAL" clId="{127410B3-8DC4-4D32-9F20-B9AE9F150AF8}" dt="2020-11-28T21:39:15.593" v="736" actId="26606"/>
          <ac:spMkLst>
            <pc:docMk/>
            <pc:sldMk cId="1578415311" sldId="274"/>
            <ac:spMk id="22" creationId="{881BB4AC-54B2-44AE-BC84-8439DE21BF3D}"/>
          </ac:spMkLst>
        </pc:spChg>
        <pc:spChg chg="add">
          <ac:chgData name="Pascalle Cup" userId="acdf420d-3d1b-463e-9173-44ff0cd1b36a" providerId="ADAL" clId="{127410B3-8DC4-4D32-9F20-B9AE9F150AF8}" dt="2020-11-28T21:39:15.593" v="736" actId="26606"/>
          <ac:spMkLst>
            <pc:docMk/>
            <pc:sldMk cId="1578415311" sldId="274"/>
            <ac:spMk id="23" creationId="{16B067B1-F4E5-4FDF-813D-C9E872E80075}"/>
          </ac:spMkLst>
        </pc:spChg>
        <pc:spChg chg="add">
          <ac:chgData name="Pascalle Cup" userId="acdf420d-3d1b-463e-9173-44ff0cd1b36a" providerId="ADAL" clId="{127410B3-8DC4-4D32-9F20-B9AE9F150AF8}" dt="2020-11-28T21:39:15.593" v="736" actId="26606"/>
          <ac:spMkLst>
            <pc:docMk/>
            <pc:sldMk cId="1578415311" sldId="274"/>
            <ac:spMk id="24" creationId="{35830BCB-5239-43C5-8BFD-DAD3674F6AA0}"/>
          </ac:spMkLst>
        </pc:spChg>
        <pc:spChg chg="add">
          <ac:chgData name="Pascalle Cup" userId="acdf420d-3d1b-463e-9173-44ff0cd1b36a" providerId="ADAL" clId="{127410B3-8DC4-4D32-9F20-B9AE9F150AF8}" dt="2020-11-28T21:39:15.593" v="736" actId="26606"/>
          <ac:spMkLst>
            <pc:docMk/>
            <pc:sldMk cId="1578415311" sldId="274"/>
            <ac:spMk id="25" creationId="{A15B4AF2-7DAE-40C8-9E39-60FDA9FF5BC7}"/>
          </ac:spMkLst>
        </pc:spChg>
        <pc:picChg chg="add mod">
          <ac:chgData name="Pascalle Cup" userId="acdf420d-3d1b-463e-9173-44ff0cd1b36a" providerId="ADAL" clId="{127410B3-8DC4-4D32-9F20-B9AE9F150AF8}" dt="2020-11-28T21:39:15.593" v="736" actId="26606"/>
          <ac:picMkLst>
            <pc:docMk/>
            <pc:sldMk cId="1578415311" sldId="274"/>
            <ac:picMk id="2" creationId="{9D308D06-E79A-40E2-B67B-3A884CEED350}"/>
          </ac:picMkLst>
        </pc:picChg>
        <pc:cxnChg chg="add del">
          <ac:chgData name="Pascalle Cup" userId="acdf420d-3d1b-463e-9173-44ff0cd1b36a" providerId="ADAL" clId="{127410B3-8DC4-4D32-9F20-B9AE9F150AF8}" dt="2020-11-28T21:35:55.272" v="690" actId="26606"/>
          <ac:cxnSpMkLst>
            <pc:docMk/>
            <pc:sldMk cId="1578415311" sldId="274"/>
            <ac:cxnSpMk id="9" creationId="{F56AE1B2-3354-430B-9E05-2241C72EE908}"/>
          </ac:cxnSpMkLst>
        </pc:cxnChg>
        <pc:cxnChg chg="add del">
          <ac:chgData name="Pascalle Cup" userId="acdf420d-3d1b-463e-9173-44ff0cd1b36a" providerId="ADAL" clId="{127410B3-8DC4-4D32-9F20-B9AE9F150AF8}" dt="2020-11-28T21:39:15.593" v="736" actId="26606"/>
          <ac:cxnSpMkLst>
            <pc:docMk/>
            <pc:sldMk cId="1578415311" sldId="274"/>
            <ac:cxnSpMk id="13" creationId="{7C9ADA25-078F-42AB-B92D-4535AA4442E1}"/>
          </ac:cxnSpMkLst>
        </pc:cxnChg>
        <pc:cxnChg chg="add del">
          <ac:chgData name="Pascalle Cup" userId="acdf420d-3d1b-463e-9173-44ff0cd1b36a" providerId="ADAL" clId="{127410B3-8DC4-4D32-9F20-B9AE9F150AF8}" dt="2020-11-28T21:39:15.579" v="735" actId="26606"/>
          <ac:cxnSpMkLst>
            <pc:docMk/>
            <pc:sldMk cId="1578415311" sldId="274"/>
            <ac:cxnSpMk id="20" creationId="{F56AE1B2-3354-430B-9E05-2241C72EE908}"/>
          </ac:cxnSpMkLst>
        </pc:cxnChg>
      </pc:sldChg>
      <pc:sldChg chg="addSp delSp modSp new mod setBg">
        <pc:chgData name="Pascalle Cup" userId="acdf420d-3d1b-463e-9173-44ff0cd1b36a" providerId="ADAL" clId="{127410B3-8DC4-4D32-9F20-B9AE9F150AF8}" dt="2020-11-28T21:58:13.984" v="955" actId="6549"/>
        <pc:sldMkLst>
          <pc:docMk/>
          <pc:sldMk cId="2039386729" sldId="275"/>
        </pc:sldMkLst>
        <pc:spChg chg="mod">
          <ac:chgData name="Pascalle Cup" userId="acdf420d-3d1b-463e-9173-44ff0cd1b36a" providerId="ADAL" clId="{127410B3-8DC4-4D32-9F20-B9AE9F150AF8}" dt="2020-11-28T21:56:00.599" v="912" actId="6549"/>
          <ac:spMkLst>
            <pc:docMk/>
            <pc:sldMk cId="2039386729" sldId="275"/>
            <ac:spMk id="2" creationId="{1FDEB7AC-7085-40ED-83C7-1FD6D642C3B5}"/>
          </ac:spMkLst>
        </pc:spChg>
        <pc:spChg chg="add mod ord">
          <ac:chgData name="Pascalle Cup" userId="acdf420d-3d1b-463e-9173-44ff0cd1b36a" providerId="ADAL" clId="{127410B3-8DC4-4D32-9F20-B9AE9F150AF8}" dt="2020-11-28T21:58:13.984" v="955" actId="6549"/>
          <ac:spMkLst>
            <pc:docMk/>
            <pc:sldMk cId="2039386729" sldId="275"/>
            <ac:spMk id="4" creationId="{DB8E8ADA-FCCA-46A6-9678-5789E00BBF1B}"/>
          </ac:spMkLst>
        </pc:spChg>
        <pc:spChg chg="add del mod">
          <ac:chgData name="Pascalle Cup" userId="acdf420d-3d1b-463e-9173-44ff0cd1b36a" providerId="ADAL" clId="{127410B3-8DC4-4D32-9F20-B9AE9F150AF8}" dt="2020-11-28T21:37:20.793" v="722" actId="478"/>
          <ac:spMkLst>
            <pc:docMk/>
            <pc:sldMk cId="2039386729" sldId="275"/>
            <ac:spMk id="6" creationId="{43D40486-6C53-40BA-8F68-D215514A3F56}"/>
          </ac:spMkLst>
        </pc:spChg>
        <pc:spChg chg="add del">
          <ac:chgData name="Pascalle Cup" userId="acdf420d-3d1b-463e-9173-44ff0cd1b36a" providerId="ADAL" clId="{127410B3-8DC4-4D32-9F20-B9AE9F150AF8}" dt="2020-11-28T21:38:47.082" v="729" actId="26606"/>
          <ac:spMkLst>
            <pc:docMk/>
            <pc:sldMk cId="2039386729" sldId="275"/>
            <ac:spMk id="73" creationId="{8D1AA55E-40D5-461B-A5A8-4AE8AAB71B08}"/>
          </ac:spMkLst>
        </pc:spChg>
        <pc:spChg chg="add del">
          <ac:chgData name="Pascalle Cup" userId="acdf420d-3d1b-463e-9173-44ff0cd1b36a" providerId="ADAL" clId="{127410B3-8DC4-4D32-9F20-B9AE9F150AF8}" dt="2020-11-28T21:38:47.082" v="729" actId="26606"/>
          <ac:spMkLst>
            <pc:docMk/>
            <pc:sldMk cId="2039386729" sldId="275"/>
            <ac:spMk id="77" creationId="{6CB927A4-E432-4310-9CD5-E89FF5063179}"/>
          </ac:spMkLst>
        </pc:spChg>
        <pc:spChg chg="add del">
          <ac:chgData name="Pascalle Cup" userId="acdf420d-3d1b-463e-9173-44ff0cd1b36a" providerId="ADAL" clId="{127410B3-8DC4-4D32-9F20-B9AE9F150AF8}" dt="2020-11-28T21:38:47.082" v="729" actId="26606"/>
          <ac:spMkLst>
            <pc:docMk/>
            <pc:sldMk cId="2039386729" sldId="275"/>
            <ac:spMk id="79" creationId="{E3020543-B24B-4EC4-8FFC-8DD88EEA91A8}"/>
          </ac:spMkLst>
        </pc:spChg>
        <pc:spChg chg="add">
          <ac:chgData name="Pascalle Cup" userId="acdf420d-3d1b-463e-9173-44ff0cd1b36a" providerId="ADAL" clId="{127410B3-8DC4-4D32-9F20-B9AE9F150AF8}" dt="2020-11-28T21:38:47.082" v="729" actId="26606"/>
          <ac:spMkLst>
            <pc:docMk/>
            <pc:sldMk cId="2039386729" sldId="275"/>
            <ac:spMk id="137" creationId="{8D1AA55E-40D5-461B-A5A8-4AE8AAB71B08}"/>
          </ac:spMkLst>
        </pc:spChg>
        <pc:spChg chg="add">
          <ac:chgData name="Pascalle Cup" userId="acdf420d-3d1b-463e-9173-44ff0cd1b36a" providerId="ADAL" clId="{127410B3-8DC4-4D32-9F20-B9AE9F150AF8}" dt="2020-11-28T21:38:47.082" v="729" actId="26606"/>
          <ac:spMkLst>
            <pc:docMk/>
            <pc:sldMk cId="2039386729" sldId="275"/>
            <ac:spMk id="141" creationId="{6CB927A4-E432-4310-9CD5-E89FF5063179}"/>
          </ac:spMkLst>
        </pc:spChg>
        <pc:spChg chg="add">
          <ac:chgData name="Pascalle Cup" userId="acdf420d-3d1b-463e-9173-44ff0cd1b36a" providerId="ADAL" clId="{127410B3-8DC4-4D32-9F20-B9AE9F150AF8}" dt="2020-11-28T21:38:47.082" v="729" actId="26606"/>
          <ac:spMkLst>
            <pc:docMk/>
            <pc:sldMk cId="2039386729" sldId="275"/>
            <ac:spMk id="143" creationId="{E3020543-B24B-4EC4-8FFC-8DD88EEA91A8}"/>
          </ac:spMkLst>
        </pc:spChg>
        <pc:spChg chg="add">
          <ac:chgData name="Pascalle Cup" userId="acdf420d-3d1b-463e-9173-44ff0cd1b36a" providerId="ADAL" clId="{127410B3-8DC4-4D32-9F20-B9AE9F150AF8}" dt="2020-11-28T21:38:47.082" v="729" actId="26606"/>
          <ac:spMkLst>
            <pc:docMk/>
            <pc:sldMk cId="2039386729" sldId="275"/>
            <ac:spMk id="145" creationId="{1453BF6C-B012-48B7-B4E8-6D7AC7C27D02}"/>
          </ac:spMkLst>
        </pc:spChg>
        <pc:spChg chg="add">
          <ac:chgData name="Pascalle Cup" userId="acdf420d-3d1b-463e-9173-44ff0cd1b36a" providerId="ADAL" clId="{127410B3-8DC4-4D32-9F20-B9AE9F150AF8}" dt="2020-11-28T21:38:47.082" v="729" actId="26606"/>
          <ac:spMkLst>
            <pc:docMk/>
            <pc:sldMk cId="2039386729" sldId="275"/>
            <ac:spMk id="147" creationId="{2CA8D992-BB3F-47CD-BA18-71D54539202C}"/>
          </ac:spMkLst>
        </pc:spChg>
        <pc:picChg chg="add mod">
          <ac:chgData name="Pascalle Cup" userId="acdf420d-3d1b-463e-9173-44ff0cd1b36a" providerId="ADAL" clId="{127410B3-8DC4-4D32-9F20-B9AE9F150AF8}" dt="2020-11-28T21:38:47.082" v="729" actId="26606"/>
          <ac:picMkLst>
            <pc:docMk/>
            <pc:sldMk cId="2039386729" sldId="275"/>
            <ac:picMk id="2050" creationId="{047927C4-D84F-4FAA-8DDB-39EB01AC0D04}"/>
          </ac:picMkLst>
        </pc:picChg>
        <pc:cxnChg chg="add del">
          <ac:chgData name="Pascalle Cup" userId="acdf420d-3d1b-463e-9173-44ff0cd1b36a" providerId="ADAL" clId="{127410B3-8DC4-4D32-9F20-B9AE9F150AF8}" dt="2020-11-28T21:38:47.082" v="729" actId="26606"/>
          <ac:cxnSpMkLst>
            <pc:docMk/>
            <pc:sldMk cId="2039386729" sldId="275"/>
            <ac:cxnSpMk id="71" creationId="{5C05CAAB-DBA2-4548-AD5F-01BB97FBB207}"/>
          </ac:cxnSpMkLst>
        </pc:cxnChg>
        <pc:cxnChg chg="add del">
          <ac:chgData name="Pascalle Cup" userId="acdf420d-3d1b-463e-9173-44ff0cd1b36a" providerId="ADAL" clId="{127410B3-8DC4-4D32-9F20-B9AE9F150AF8}" dt="2020-11-28T21:38:47.082" v="729" actId="26606"/>
          <ac:cxnSpMkLst>
            <pc:docMk/>
            <pc:sldMk cId="2039386729" sldId="275"/>
            <ac:cxnSpMk id="75" creationId="{7EB498BD-8089-4626-91EA-4978EBEF535E}"/>
          </ac:cxnSpMkLst>
        </pc:cxnChg>
        <pc:cxnChg chg="add">
          <ac:chgData name="Pascalle Cup" userId="acdf420d-3d1b-463e-9173-44ff0cd1b36a" providerId="ADAL" clId="{127410B3-8DC4-4D32-9F20-B9AE9F150AF8}" dt="2020-11-28T21:38:47.082" v="729" actId="26606"/>
          <ac:cxnSpMkLst>
            <pc:docMk/>
            <pc:sldMk cId="2039386729" sldId="275"/>
            <ac:cxnSpMk id="135" creationId="{5C05CAAB-DBA2-4548-AD5F-01BB97FBB207}"/>
          </ac:cxnSpMkLst>
        </pc:cxnChg>
        <pc:cxnChg chg="add">
          <ac:chgData name="Pascalle Cup" userId="acdf420d-3d1b-463e-9173-44ff0cd1b36a" providerId="ADAL" clId="{127410B3-8DC4-4D32-9F20-B9AE9F150AF8}" dt="2020-11-28T21:38:47.082" v="729" actId="26606"/>
          <ac:cxnSpMkLst>
            <pc:docMk/>
            <pc:sldMk cId="2039386729" sldId="275"/>
            <ac:cxnSpMk id="139" creationId="{C49DA8F6-BCC1-4447-B54C-57856834B94B}"/>
          </ac:cxnSpMkLst>
        </pc:cxnChg>
      </pc:sldChg>
      <pc:sldChg chg="addSp delSp modSp new mod setBg modAnim">
        <pc:chgData name="Pascalle Cup" userId="acdf420d-3d1b-463e-9173-44ff0cd1b36a" providerId="ADAL" clId="{127410B3-8DC4-4D32-9F20-B9AE9F150AF8}" dt="2020-11-28T21:44:38.061" v="802"/>
        <pc:sldMkLst>
          <pc:docMk/>
          <pc:sldMk cId="4228774805" sldId="276"/>
        </pc:sldMkLst>
        <pc:spChg chg="mod">
          <ac:chgData name="Pascalle Cup" userId="acdf420d-3d1b-463e-9173-44ff0cd1b36a" providerId="ADAL" clId="{127410B3-8DC4-4D32-9F20-B9AE9F150AF8}" dt="2020-11-28T21:43:40.822" v="786" actId="1076"/>
          <ac:spMkLst>
            <pc:docMk/>
            <pc:sldMk cId="4228774805" sldId="276"/>
            <ac:spMk id="2" creationId="{71F6E564-97C5-4658-84FA-F5BDFE9F3028}"/>
          </ac:spMkLst>
        </pc:spChg>
        <pc:spChg chg="add mod ord">
          <ac:chgData name="Pascalle Cup" userId="acdf420d-3d1b-463e-9173-44ff0cd1b36a" providerId="ADAL" clId="{127410B3-8DC4-4D32-9F20-B9AE9F150AF8}" dt="2020-11-28T21:44:19.429" v="799" actId="790"/>
          <ac:spMkLst>
            <pc:docMk/>
            <pc:sldMk cId="4228774805" sldId="276"/>
            <ac:spMk id="4" creationId="{941D6350-FBA9-4721-B122-F9AB4A0C9073}"/>
          </ac:spMkLst>
        </pc:spChg>
        <pc:spChg chg="add del">
          <ac:chgData name="Pascalle Cup" userId="acdf420d-3d1b-463e-9173-44ff0cd1b36a" providerId="ADAL" clId="{127410B3-8DC4-4D32-9F20-B9AE9F150AF8}" dt="2020-11-28T21:42:03.104" v="773" actId="26606"/>
          <ac:spMkLst>
            <pc:docMk/>
            <pc:sldMk cId="4228774805" sldId="276"/>
            <ac:spMk id="73" creationId="{8D1AA55E-40D5-461B-A5A8-4AE8AAB71B08}"/>
          </ac:spMkLst>
        </pc:spChg>
        <pc:spChg chg="add del">
          <ac:chgData name="Pascalle Cup" userId="acdf420d-3d1b-463e-9173-44ff0cd1b36a" providerId="ADAL" clId="{127410B3-8DC4-4D32-9F20-B9AE9F150AF8}" dt="2020-11-28T21:42:03.104" v="773" actId="26606"/>
          <ac:spMkLst>
            <pc:docMk/>
            <pc:sldMk cId="4228774805" sldId="276"/>
            <ac:spMk id="77" creationId="{6CB927A4-E432-4310-9CD5-E89FF5063179}"/>
          </ac:spMkLst>
        </pc:spChg>
        <pc:spChg chg="add del">
          <ac:chgData name="Pascalle Cup" userId="acdf420d-3d1b-463e-9173-44ff0cd1b36a" providerId="ADAL" clId="{127410B3-8DC4-4D32-9F20-B9AE9F150AF8}" dt="2020-11-28T21:42:03.104" v="773" actId="26606"/>
          <ac:spMkLst>
            <pc:docMk/>
            <pc:sldMk cId="4228774805" sldId="276"/>
            <ac:spMk id="79" creationId="{E3020543-B24B-4EC4-8FFC-8DD88EEA91A8}"/>
          </ac:spMkLst>
        </pc:spChg>
        <pc:spChg chg="add del">
          <ac:chgData name="Pascalle Cup" userId="acdf420d-3d1b-463e-9173-44ff0cd1b36a" providerId="ADAL" clId="{127410B3-8DC4-4D32-9F20-B9AE9F150AF8}" dt="2020-11-28T21:42:04.872" v="775" actId="26606"/>
          <ac:spMkLst>
            <pc:docMk/>
            <pc:sldMk cId="4228774805" sldId="276"/>
            <ac:spMk id="4101" creationId="{A2679492-7988-4050-9056-542444452411}"/>
          </ac:spMkLst>
        </pc:spChg>
        <pc:spChg chg="add del">
          <ac:chgData name="Pascalle Cup" userId="acdf420d-3d1b-463e-9173-44ff0cd1b36a" providerId="ADAL" clId="{127410B3-8DC4-4D32-9F20-B9AE9F150AF8}" dt="2020-11-28T21:42:04.872" v="775" actId="26606"/>
          <ac:spMkLst>
            <pc:docMk/>
            <pc:sldMk cId="4228774805" sldId="276"/>
            <ac:spMk id="4102" creationId="{B091B163-7D61-4891-ABCF-5C13D9C418D0}"/>
          </ac:spMkLst>
        </pc:spChg>
        <pc:spChg chg="add">
          <ac:chgData name="Pascalle Cup" userId="acdf420d-3d1b-463e-9173-44ff0cd1b36a" providerId="ADAL" clId="{127410B3-8DC4-4D32-9F20-B9AE9F150AF8}" dt="2020-11-28T21:42:04.900" v="776" actId="26606"/>
          <ac:spMkLst>
            <pc:docMk/>
            <pc:sldMk cId="4228774805" sldId="276"/>
            <ac:spMk id="4106" creationId="{8D1AA55E-40D5-461B-A5A8-4AE8AAB71B08}"/>
          </ac:spMkLst>
        </pc:spChg>
        <pc:spChg chg="add">
          <ac:chgData name="Pascalle Cup" userId="acdf420d-3d1b-463e-9173-44ff0cd1b36a" providerId="ADAL" clId="{127410B3-8DC4-4D32-9F20-B9AE9F150AF8}" dt="2020-11-28T21:42:04.900" v="776" actId="26606"/>
          <ac:spMkLst>
            <pc:docMk/>
            <pc:sldMk cId="4228774805" sldId="276"/>
            <ac:spMk id="4108" creationId="{6CB927A4-E432-4310-9CD5-E89FF5063179}"/>
          </ac:spMkLst>
        </pc:spChg>
        <pc:spChg chg="add">
          <ac:chgData name="Pascalle Cup" userId="acdf420d-3d1b-463e-9173-44ff0cd1b36a" providerId="ADAL" clId="{127410B3-8DC4-4D32-9F20-B9AE9F150AF8}" dt="2020-11-28T21:42:04.900" v="776" actId="26606"/>
          <ac:spMkLst>
            <pc:docMk/>
            <pc:sldMk cId="4228774805" sldId="276"/>
            <ac:spMk id="4109" creationId="{E3020543-B24B-4EC4-8FFC-8DD88EEA91A8}"/>
          </ac:spMkLst>
        </pc:spChg>
        <pc:picChg chg="add mod">
          <ac:chgData name="Pascalle Cup" userId="acdf420d-3d1b-463e-9173-44ff0cd1b36a" providerId="ADAL" clId="{127410B3-8DC4-4D32-9F20-B9AE9F150AF8}" dt="2020-11-28T21:43:26.444" v="781" actId="1076"/>
          <ac:picMkLst>
            <pc:docMk/>
            <pc:sldMk cId="4228774805" sldId="276"/>
            <ac:picMk id="5" creationId="{BDDEFE72-2A71-46D6-9127-96A4AED3EFE0}"/>
          </ac:picMkLst>
        </pc:picChg>
        <pc:picChg chg="add del mod">
          <ac:chgData name="Pascalle Cup" userId="acdf420d-3d1b-463e-9173-44ff0cd1b36a" providerId="ADAL" clId="{127410B3-8DC4-4D32-9F20-B9AE9F150AF8}" dt="2020-11-28T21:42:07.079" v="777" actId="478"/>
          <ac:picMkLst>
            <pc:docMk/>
            <pc:sldMk cId="4228774805" sldId="276"/>
            <ac:picMk id="4098" creationId="{6868379A-9AF8-4994-94BE-5603609D8E77}"/>
          </ac:picMkLst>
        </pc:picChg>
        <pc:cxnChg chg="add del">
          <ac:chgData name="Pascalle Cup" userId="acdf420d-3d1b-463e-9173-44ff0cd1b36a" providerId="ADAL" clId="{127410B3-8DC4-4D32-9F20-B9AE9F150AF8}" dt="2020-11-28T21:42:03.104" v="773" actId="26606"/>
          <ac:cxnSpMkLst>
            <pc:docMk/>
            <pc:sldMk cId="4228774805" sldId="276"/>
            <ac:cxnSpMk id="71" creationId="{5C05CAAB-DBA2-4548-AD5F-01BB97FBB207}"/>
          </ac:cxnSpMkLst>
        </pc:cxnChg>
        <pc:cxnChg chg="add del">
          <ac:chgData name="Pascalle Cup" userId="acdf420d-3d1b-463e-9173-44ff0cd1b36a" providerId="ADAL" clId="{127410B3-8DC4-4D32-9F20-B9AE9F150AF8}" dt="2020-11-28T21:42:03.104" v="773" actId="26606"/>
          <ac:cxnSpMkLst>
            <pc:docMk/>
            <pc:sldMk cId="4228774805" sldId="276"/>
            <ac:cxnSpMk id="75" creationId="{7EB498BD-8089-4626-91EA-4978EBEF535E}"/>
          </ac:cxnSpMkLst>
        </pc:cxnChg>
        <pc:cxnChg chg="add del">
          <ac:chgData name="Pascalle Cup" userId="acdf420d-3d1b-463e-9173-44ff0cd1b36a" providerId="ADAL" clId="{127410B3-8DC4-4D32-9F20-B9AE9F150AF8}" dt="2020-11-28T21:42:04.872" v="775" actId="26606"/>
          <ac:cxnSpMkLst>
            <pc:docMk/>
            <pc:sldMk cId="4228774805" sldId="276"/>
            <ac:cxnSpMk id="4100" creationId="{5C05CAAB-DBA2-4548-AD5F-01BB97FBB207}"/>
          </ac:cxnSpMkLst>
        </pc:cxnChg>
        <pc:cxnChg chg="add del">
          <ac:chgData name="Pascalle Cup" userId="acdf420d-3d1b-463e-9173-44ff0cd1b36a" providerId="ADAL" clId="{127410B3-8DC4-4D32-9F20-B9AE9F150AF8}" dt="2020-11-28T21:42:04.872" v="775" actId="26606"/>
          <ac:cxnSpMkLst>
            <pc:docMk/>
            <pc:sldMk cId="4228774805" sldId="276"/>
            <ac:cxnSpMk id="4103" creationId="{C49DA8F6-BCC1-4447-B54C-57856834B94B}"/>
          </ac:cxnSpMkLst>
        </pc:cxnChg>
        <pc:cxnChg chg="add">
          <ac:chgData name="Pascalle Cup" userId="acdf420d-3d1b-463e-9173-44ff0cd1b36a" providerId="ADAL" clId="{127410B3-8DC4-4D32-9F20-B9AE9F150AF8}" dt="2020-11-28T21:42:04.900" v="776" actId="26606"/>
          <ac:cxnSpMkLst>
            <pc:docMk/>
            <pc:sldMk cId="4228774805" sldId="276"/>
            <ac:cxnSpMk id="4105" creationId="{5C05CAAB-DBA2-4548-AD5F-01BB97FBB207}"/>
          </ac:cxnSpMkLst>
        </pc:cxnChg>
        <pc:cxnChg chg="add">
          <ac:chgData name="Pascalle Cup" userId="acdf420d-3d1b-463e-9173-44ff0cd1b36a" providerId="ADAL" clId="{127410B3-8DC4-4D32-9F20-B9AE9F150AF8}" dt="2020-11-28T21:42:04.900" v="776" actId="26606"/>
          <ac:cxnSpMkLst>
            <pc:docMk/>
            <pc:sldMk cId="4228774805" sldId="276"/>
            <ac:cxnSpMk id="4107" creationId="{7EB498BD-8089-4626-91EA-4978EBEF535E}"/>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11/28/2020</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65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11/28/2020</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56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11/28/2020</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78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11/28/2020</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86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11/28/2020</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842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11/28/2020</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951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11/28/2020</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00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11/28/2020</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03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11/28/2020</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807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11/28/2020</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362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11/28/2020</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890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11/28/2020</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‹nr.›</a:t>
            </a:fld>
            <a:endParaRPr lang="en-US"/>
          </a:p>
        </p:txBody>
      </p:sp>
    </p:spTree>
    <p:extLst>
      <p:ext uri="{BB962C8B-B14F-4D97-AF65-F5344CB8AC3E}">
        <p14:creationId xmlns:p14="http://schemas.microsoft.com/office/powerpoint/2010/main" val="267115231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utoriteitpersoonsgegevens.nl/nl/onderwerpen/algemene-informatie-avg/mag-u-persoonsgegevens-verwerken#wanneer-mag-u-bijzondere-persoonsgegevens-verwerken-6341"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ondernemersplein.kvk.nl/algemene-plaatselijke-verordening-apv/"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kj-uG_HdsYk?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tilburg.nl/stad-bestuur/bestuur/regelgeving-en-verordeningen/"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ondernemersplein.kvk.nl/wetten-en-regels/" TargetMode="External"/><Relationship Id="rId2" Type="http://schemas.openxmlformats.org/officeDocument/2006/relationships/hyperlink" Target="https://www.rvo.nl/onderwerpen/innovatief-ondernemen/research-development/innovatietoolkit/wet-en-regelgeving"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rijksoverheid.nl/onderwerpen/participatiewet"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F672E71-4896-412C-9C70-888CBA0C2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A9AC73D-CFDD-4AE9-8D58-18E93FB5C4C8}"/>
              </a:ext>
            </a:extLst>
          </p:cNvPr>
          <p:cNvSpPr>
            <a:spLocks noGrp="1"/>
          </p:cNvSpPr>
          <p:nvPr>
            <p:ph type="ctrTitle"/>
          </p:nvPr>
        </p:nvSpPr>
        <p:spPr>
          <a:xfrm>
            <a:off x="994873" y="3736429"/>
            <a:ext cx="6347918" cy="2397488"/>
          </a:xfrm>
        </p:spPr>
        <p:txBody>
          <a:bodyPr anchor="ctr">
            <a:normAutofit/>
          </a:bodyPr>
          <a:lstStyle/>
          <a:p>
            <a:r>
              <a:rPr lang="nl-NL" sz="6600" dirty="0">
                <a:solidFill>
                  <a:schemeClr val="bg1"/>
                </a:solidFill>
              </a:rPr>
              <a:t>Wet- en regelgeving</a:t>
            </a:r>
          </a:p>
        </p:txBody>
      </p:sp>
      <p:sp>
        <p:nvSpPr>
          <p:cNvPr id="3" name="Ondertitel 2">
            <a:extLst>
              <a:ext uri="{FF2B5EF4-FFF2-40B4-BE49-F238E27FC236}">
                <a16:creationId xmlns:a16="http://schemas.microsoft.com/office/drawing/2014/main" id="{71A0E452-6A59-4B6D-9708-0FE1DB915B14}"/>
              </a:ext>
            </a:extLst>
          </p:cNvPr>
          <p:cNvSpPr>
            <a:spLocks noGrp="1"/>
          </p:cNvSpPr>
          <p:nvPr>
            <p:ph type="subTitle" idx="1"/>
          </p:nvPr>
        </p:nvSpPr>
        <p:spPr>
          <a:xfrm>
            <a:off x="7449798" y="3736429"/>
            <a:ext cx="3633923" cy="2397488"/>
          </a:xfrm>
        </p:spPr>
        <p:txBody>
          <a:bodyPr anchor="ctr">
            <a:normAutofit/>
          </a:bodyPr>
          <a:lstStyle/>
          <a:p>
            <a:r>
              <a:rPr lang="nl-NL" sz="2000" dirty="0">
                <a:solidFill>
                  <a:schemeClr val="bg1"/>
                </a:solidFill>
              </a:rPr>
              <a:t>Bij het starten van een eigen onderneming</a:t>
            </a:r>
          </a:p>
        </p:txBody>
      </p:sp>
      <p:pic>
        <p:nvPicPr>
          <p:cNvPr id="4" name="Picture 3">
            <a:extLst>
              <a:ext uri="{FF2B5EF4-FFF2-40B4-BE49-F238E27FC236}">
                <a16:creationId xmlns:a16="http://schemas.microsoft.com/office/drawing/2014/main" id="{C63CA323-BB79-4AED-A9F9-244CC4AA5B38}"/>
              </a:ext>
            </a:extLst>
          </p:cNvPr>
          <p:cNvPicPr>
            <a:picLocks noChangeAspect="1"/>
          </p:cNvPicPr>
          <p:nvPr/>
        </p:nvPicPr>
        <p:blipFill rotWithShape="1">
          <a:blip r:embed="rId2">
            <a:duotone>
              <a:schemeClr val="accent2">
                <a:shade val="45000"/>
                <a:satMod val="135000"/>
              </a:schemeClr>
              <a:prstClr val="white"/>
            </a:duotone>
            <a:alphaModFix amt="54000"/>
          </a:blip>
          <a:srcRect t="34305" b="37895"/>
          <a:stretch/>
        </p:blipFill>
        <p:spPr>
          <a:xfrm>
            <a:off x="20" y="808139"/>
            <a:ext cx="12191979" cy="2542058"/>
          </a:xfrm>
          <a:prstGeom prst="rect">
            <a:avLst/>
          </a:prstGeom>
        </p:spPr>
      </p:pic>
    </p:spTree>
    <p:extLst>
      <p:ext uri="{BB962C8B-B14F-4D97-AF65-F5344CB8AC3E}">
        <p14:creationId xmlns:p14="http://schemas.microsoft.com/office/powerpoint/2010/main" val="2146004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705A28B-F979-4297-81A1-DAB4D2C1A115}"/>
              </a:ext>
            </a:extLst>
          </p:cNvPr>
          <p:cNvPicPr>
            <a:picLocks noChangeAspect="1"/>
          </p:cNvPicPr>
          <p:nvPr/>
        </p:nvPicPr>
        <p:blipFill>
          <a:blip r:embed="rId2"/>
          <a:stretch>
            <a:fillRect/>
          </a:stretch>
        </p:blipFill>
        <p:spPr>
          <a:xfrm>
            <a:off x="1152524" y="1289301"/>
            <a:ext cx="6849388" cy="5091901"/>
          </a:xfrm>
          <a:prstGeom prst="rect">
            <a:avLst/>
          </a:prstGeom>
        </p:spPr>
      </p:pic>
      <p:sp>
        <p:nvSpPr>
          <p:cNvPr id="14" name="Tekstvak 13">
            <a:extLst>
              <a:ext uri="{FF2B5EF4-FFF2-40B4-BE49-F238E27FC236}">
                <a16:creationId xmlns:a16="http://schemas.microsoft.com/office/drawing/2014/main" id="{ABE97347-B3DF-4F57-A6EE-E276522491E9}"/>
              </a:ext>
            </a:extLst>
          </p:cNvPr>
          <p:cNvSpPr txBox="1"/>
          <p:nvPr/>
        </p:nvSpPr>
        <p:spPr>
          <a:xfrm>
            <a:off x="1152524" y="476798"/>
            <a:ext cx="10248901" cy="671915"/>
          </a:xfrm>
          <a:prstGeom prst="rect">
            <a:avLst/>
          </a:prstGeom>
          <a:noFill/>
        </p:spPr>
        <p:txBody>
          <a:bodyPr wrap="square">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Bron: </a:t>
            </a:r>
            <a:r>
              <a:rPr lang="nl-NL" sz="1800" u="sng"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https://autoriteitpersoonsgegevens.nl/nl/onderwerpen/algemene-informatie-avg/mag-u-persoonsgegevens-verwerken#wanneer-mag-u-bijzondere-persoonsgegevens-verwerken-6341</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6805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10">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26" name="Rectangle 12">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vak 3">
            <a:extLst>
              <a:ext uri="{FF2B5EF4-FFF2-40B4-BE49-F238E27FC236}">
                <a16:creationId xmlns:a16="http://schemas.microsoft.com/office/drawing/2014/main" id="{5E50EF81-C3FA-49CF-A2FE-C4722DFE14BD}"/>
              </a:ext>
            </a:extLst>
          </p:cNvPr>
          <p:cNvSpPr txBox="1"/>
          <p:nvPr/>
        </p:nvSpPr>
        <p:spPr>
          <a:xfrm>
            <a:off x="838200" y="698643"/>
            <a:ext cx="5243394" cy="222553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6000" kern="1200">
                <a:solidFill>
                  <a:schemeClr val="tx1"/>
                </a:solidFill>
                <a:latin typeface="+mj-lt"/>
                <a:ea typeface="+mj-ea"/>
                <a:cs typeface="+mj-cs"/>
              </a:rPr>
              <a:t>Opdracht </a:t>
            </a:r>
          </a:p>
        </p:txBody>
      </p:sp>
      <p:cxnSp>
        <p:nvCxnSpPr>
          <p:cNvPr id="27"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3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pic>
        <p:nvPicPr>
          <p:cNvPr id="6" name="Afbeelding 5">
            <a:extLst>
              <a:ext uri="{FF2B5EF4-FFF2-40B4-BE49-F238E27FC236}">
                <a16:creationId xmlns:a16="http://schemas.microsoft.com/office/drawing/2014/main" id="{A1E056A5-D772-4BAD-A027-26582ED94058}"/>
              </a:ext>
            </a:extLst>
          </p:cNvPr>
          <p:cNvPicPr>
            <a:picLocks noChangeAspect="1"/>
          </p:cNvPicPr>
          <p:nvPr/>
        </p:nvPicPr>
        <p:blipFill>
          <a:blip r:embed="rId2"/>
          <a:stretch>
            <a:fillRect/>
          </a:stretch>
        </p:blipFill>
        <p:spPr>
          <a:xfrm>
            <a:off x="838200" y="3150366"/>
            <a:ext cx="5243391" cy="2700346"/>
          </a:xfrm>
          <a:prstGeom prst="rect">
            <a:avLst/>
          </a:prstGeom>
        </p:spPr>
      </p:pic>
      <p:sp>
        <p:nvSpPr>
          <p:cNvPr id="3" name="Tekstvak 2">
            <a:extLst>
              <a:ext uri="{FF2B5EF4-FFF2-40B4-BE49-F238E27FC236}">
                <a16:creationId xmlns:a16="http://schemas.microsoft.com/office/drawing/2014/main" id="{0B4D9660-7A67-420C-AC1F-01BD94CFBFD7}"/>
              </a:ext>
            </a:extLst>
          </p:cNvPr>
          <p:cNvSpPr txBox="1"/>
          <p:nvPr/>
        </p:nvSpPr>
        <p:spPr>
          <a:xfrm>
            <a:off x="7229042" y="879355"/>
            <a:ext cx="4124758" cy="5120755"/>
          </a:xfrm>
          <a:prstGeom prst="rect">
            <a:avLst/>
          </a:prstGeom>
        </p:spPr>
        <p:txBody>
          <a:bodyPr vert="horz" lIns="91440" tIns="45720" rIns="91440" bIns="45720" rtlCol="0" anchor="ctr">
            <a:normAutofit/>
          </a:bodyPr>
          <a:lstStyle/>
          <a:p>
            <a:pPr>
              <a:lnSpc>
                <a:spcPct val="90000"/>
              </a:lnSpc>
              <a:spcAft>
                <a:spcPts val="600"/>
              </a:spcAft>
            </a:pPr>
            <a:r>
              <a:rPr lang="en-US" sz="2400" dirty="0" err="1"/>
              <a:t>Zoek</a:t>
            </a:r>
            <a:r>
              <a:rPr lang="en-US" sz="2400" dirty="0"/>
              <a:t> via de site van de Kamer van </a:t>
            </a:r>
            <a:r>
              <a:rPr lang="en-US" sz="2400" dirty="0" err="1"/>
              <a:t>Koophandel</a:t>
            </a:r>
            <a:r>
              <a:rPr lang="en-US" sz="2400" dirty="0"/>
              <a:t>, </a:t>
            </a:r>
            <a:r>
              <a:rPr lang="en-US" sz="2400" dirty="0" err="1"/>
              <a:t>Ondernemersplein</a:t>
            </a:r>
            <a:r>
              <a:rPr lang="en-US" sz="2400" dirty="0"/>
              <a:t>, </a:t>
            </a:r>
            <a:r>
              <a:rPr lang="en-US" sz="2400" dirty="0" err="1"/>
              <a:t>uit</a:t>
            </a:r>
            <a:r>
              <a:rPr lang="en-US" sz="2400" dirty="0"/>
              <a:t> wat voor </a:t>
            </a:r>
            <a:r>
              <a:rPr lang="en-US" sz="2400" dirty="0" err="1"/>
              <a:t>jullie</a:t>
            </a:r>
            <a:r>
              <a:rPr lang="en-US" sz="2400" dirty="0"/>
              <a:t> </a:t>
            </a:r>
            <a:r>
              <a:rPr lang="en-US" sz="2400" dirty="0" err="1"/>
              <a:t>onderneming</a:t>
            </a:r>
            <a:r>
              <a:rPr lang="en-US" sz="2400" dirty="0"/>
              <a:t> de </a:t>
            </a:r>
            <a:r>
              <a:rPr lang="en-US" sz="2400" dirty="0" err="1"/>
              <a:t>belangrijkste</a:t>
            </a:r>
            <a:r>
              <a:rPr lang="en-US" sz="2400" dirty="0"/>
              <a:t> 5 </a:t>
            </a:r>
            <a:r>
              <a:rPr lang="en-US" sz="2400" dirty="0" err="1"/>
              <a:t>wetten</a:t>
            </a:r>
            <a:r>
              <a:rPr lang="en-US" sz="2400" dirty="0"/>
              <a:t> of regels </a:t>
            </a:r>
            <a:r>
              <a:rPr lang="en-US" sz="2400" dirty="0" err="1"/>
              <a:t>zijn</a:t>
            </a:r>
            <a:r>
              <a:rPr lang="en-US" sz="2400" dirty="0"/>
              <a:t> die </a:t>
            </a:r>
            <a:r>
              <a:rPr lang="en-US" sz="2400" dirty="0" err="1"/>
              <a:t>jullie</a:t>
            </a:r>
            <a:r>
              <a:rPr lang="en-US" sz="2400" dirty="0"/>
              <a:t> </a:t>
            </a:r>
            <a:r>
              <a:rPr lang="en-US" sz="2400" dirty="0" err="1"/>
              <a:t>verder</a:t>
            </a:r>
            <a:r>
              <a:rPr lang="en-US" sz="2400" dirty="0"/>
              <a:t> </a:t>
            </a:r>
            <a:r>
              <a:rPr lang="en-US" sz="2400" dirty="0" err="1"/>
              <a:t>moeten</a:t>
            </a:r>
            <a:r>
              <a:rPr lang="en-US" sz="2400" dirty="0"/>
              <a:t> </a:t>
            </a:r>
            <a:r>
              <a:rPr lang="en-US" sz="2400" dirty="0" err="1"/>
              <a:t>onderzoeken</a:t>
            </a:r>
            <a:r>
              <a:rPr lang="en-US" sz="2400" dirty="0"/>
              <a:t>. </a:t>
            </a:r>
          </a:p>
        </p:txBody>
      </p:sp>
      <p:sp>
        <p:nvSpPr>
          <p:cNvPr id="5" name="Tekstvak 4">
            <a:extLst>
              <a:ext uri="{FF2B5EF4-FFF2-40B4-BE49-F238E27FC236}">
                <a16:creationId xmlns:a16="http://schemas.microsoft.com/office/drawing/2014/main" id="{CAF27061-CA0F-4CB3-82B3-7AD2F73D3A09}"/>
              </a:ext>
            </a:extLst>
          </p:cNvPr>
          <p:cNvSpPr txBox="1"/>
          <p:nvPr/>
        </p:nvSpPr>
        <p:spPr>
          <a:xfrm>
            <a:off x="7229039" y="4777105"/>
            <a:ext cx="4124758" cy="1569660"/>
          </a:xfrm>
          <a:prstGeom prst="rect">
            <a:avLst/>
          </a:prstGeom>
          <a:solidFill>
            <a:schemeClr val="accent2">
              <a:lumMod val="60000"/>
              <a:lumOff val="40000"/>
            </a:schemeClr>
          </a:solidFill>
        </p:spPr>
        <p:txBody>
          <a:bodyPr wrap="square" rtlCol="0">
            <a:spAutoFit/>
          </a:bodyPr>
          <a:lstStyle/>
          <a:p>
            <a:pPr algn="ctr">
              <a:spcAft>
                <a:spcPts val="600"/>
              </a:spcAft>
            </a:pPr>
            <a:r>
              <a:rPr lang="nl-NL" sz="2400" dirty="0"/>
              <a:t>Op wiki staat een Verzamelsheet voor alle info van deze en volgende les! </a:t>
            </a:r>
          </a:p>
        </p:txBody>
      </p:sp>
    </p:spTree>
    <p:extLst>
      <p:ext uri="{BB962C8B-B14F-4D97-AF65-F5344CB8AC3E}">
        <p14:creationId xmlns:p14="http://schemas.microsoft.com/office/powerpoint/2010/main" val="95296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63A4F1-FFAE-40C5-AD4A-D50B84EFDDF4}"/>
              </a:ext>
            </a:extLst>
          </p:cNvPr>
          <p:cNvSpPr>
            <a:spLocks noGrp="1"/>
          </p:cNvSpPr>
          <p:nvPr>
            <p:ph type="title"/>
          </p:nvPr>
        </p:nvSpPr>
        <p:spPr/>
        <p:txBody>
          <a:bodyPr/>
          <a:lstStyle/>
          <a:p>
            <a:r>
              <a:rPr lang="nl-NL" dirty="0"/>
              <a:t>Les 2 wet- en regelgeving</a:t>
            </a:r>
          </a:p>
        </p:txBody>
      </p:sp>
      <p:sp>
        <p:nvSpPr>
          <p:cNvPr id="3" name="Tijdelijke aanduiding voor tekst 2">
            <a:extLst>
              <a:ext uri="{FF2B5EF4-FFF2-40B4-BE49-F238E27FC236}">
                <a16:creationId xmlns:a16="http://schemas.microsoft.com/office/drawing/2014/main" id="{983AE492-B1A6-4FCA-A47E-0509173515E0}"/>
              </a:ext>
            </a:extLst>
          </p:cNvPr>
          <p:cNvSpPr>
            <a:spLocks noGrp="1"/>
          </p:cNvSpPr>
          <p:nvPr>
            <p:ph type="body" idx="1"/>
          </p:nvPr>
        </p:nvSpPr>
        <p:spPr/>
        <p:txBody>
          <a:bodyPr/>
          <a:lstStyle/>
          <a:p>
            <a:r>
              <a:rPr lang="nl-NL" dirty="0"/>
              <a:t>Lokale regels die belangrijk kunnen zijn voor jullie onderneming! </a:t>
            </a:r>
          </a:p>
        </p:txBody>
      </p:sp>
    </p:spTree>
    <p:extLst>
      <p:ext uri="{BB962C8B-B14F-4D97-AF65-F5344CB8AC3E}">
        <p14:creationId xmlns:p14="http://schemas.microsoft.com/office/powerpoint/2010/main" val="2124128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8E7C2A-2EAE-41CC-B12A-E0B51A5723DB}"/>
              </a:ext>
            </a:extLst>
          </p:cNvPr>
          <p:cNvSpPr>
            <a:spLocks noGrp="1"/>
          </p:cNvSpPr>
          <p:nvPr>
            <p:ph type="title"/>
          </p:nvPr>
        </p:nvSpPr>
        <p:spPr/>
        <p:txBody>
          <a:bodyPr/>
          <a:lstStyle/>
          <a:p>
            <a:r>
              <a:rPr lang="nl-NL" dirty="0"/>
              <a:t>Programma </a:t>
            </a:r>
          </a:p>
        </p:txBody>
      </p:sp>
      <p:sp>
        <p:nvSpPr>
          <p:cNvPr id="4" name="Tekstvak 3">
            <a:extLst>
              <a:ext uri="{FF2B5EF4-FFF2-40B4-BE49-F238E27FC236}">
                <a16:creationId xmlns:a16="http://schemas.microsoft.com/office/drawing/2014/main" id="{BDB196B8-4EEE-44BE-877F-7E1233A7BCF6}"/>
              </a:ext>
            </a:extLst>
          </p:cNvPr>
          <p:cNvSpPr txBox="1"/>
          <p:nvPr/>
        </p:nvSpPr>
        <p:spPr>
          <a:xfrm>
            <a:off x="838200" y="1854594"/>
            <a:ext cx="10182225" cy="3148811"/>
          </a:xfrm>
          <a:prstGeom prst="rect">
            <a:avLst/>
          </a:prstGeom>
          <a:noFill/>
        </p:spPr>
        <p:txBody>
          <a:bodyPr wrap="square">
            <a:spAutoFit/>
          </a:bodyPr>
          <a:lstStyle/>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1. Korte herhaling van de landelijke wet- en regelgeving &gt; lokale wet- en regelgeving</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2. APV: filmpje, uitleg en uitzoeken. </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3. Onderzoek aan welke regels uit het APV voor jullie bedrijf van toepassing zijn. Vul die aan op je document van vorige week. </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4. Beslis welke onderdelen er echt van belang zijn voor jullie onderneming en werk die verder uit voor het ondernemersverslag. </a:t>
            </a:r>
          </a:p>
        </p:txBody>
      </p:sp>
    </p:spTree>
    <p:extLst>
      <p:ext uri="{BB962C8B-B14F-4D97-AF65-F5344CB8AC3E}">
        <p14:creationId xmlns:p14="http://schemas.microsoft.com/office/powerpoint/2010/main" val="2251712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for post">
            <a:extLst>
              <a:ext uri="{FF2B5EF4-FFF2-40B4-BE49-F238E27FC236}">
                <a16:creationId xmlns:a16="http://schemas.microsoft.com/office/drawing/2014/main" id="{9A7729D5-2926-4A22-81B2-1DBAB147D7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87"/>
          <a:stretch/>
        </p:blipFill>
        <p:spPr bwMode="auto">
          <a:xfrm>
            <a:off x="802643" y="385983"/>
            <a:ext cx="10586714" cy="5970368"/>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F56AE1B2-3354-430B-9E05-2241C72EE9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0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86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D8D0E88-A0F5-4BBB-A9A6-318854656113}"/>
              </a:ext>
            </a:extLst>
          </p:cNvPr>
          <p:cNvSpPr txBox="1"/>
          <p:nvPr/>
        </p:nvSpPr>
        <p:spPr>
          <a:xfrm>
            <a:off x="739775" y="450345"/>
            <a:ext cx="6765925" cy="5589992"/>
          </a:xfrm>
          <a:prstGeom prst="rect">
            <a:avLst/>
          </a:prstGeom>
          <a:noFill/>
        </p:spPr>
        <p:txBody>
          <a:bodyPr wrap="square">
            <a:spAutoFit/>
          </a:bodyPr>
          <a:lstStyle/>
          <a:p>
            <a:pPr>
              <a:lnSpc>
                <a:spcPct val="107000"/>
              </a:lnSpc>
              <a:spcBef>
                <a:spcPts val="1200"/>
              </a:spcBef>
            </a:pPr>
            <a:r>
              <a:rPr lang="nl-NL" sz="2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Regels van de lokale overheid </a:t>
            </a:r>
          </a:p>
          <a:p>
            <a:pPr>
              <a:lnSpc>
                <a:spcPct val="107000"/>
              </a:lnSpc>
              <a:spcAft>
                <a:spcPts val="800"/>
              </a:spcAft>
            </a:pPr>
            <a:r>
              <a:rPr lang="nl-NL" sz="1800" spc="75" dirty="0">
                <a:solidFill>
                  <a:srgbClr val="5A5A5A"/>
                </a:solidFill>
                <a:effectLst/>
                <a:latin typeface="Calibri" panose="020F0502020204030204" pitchFamily="34" charset="0"/>
                <a:ea typeface="Times New Roman" panose="02020603050405020304" pitchFamily="18" charset="0"/>
                <a:cs typeface="Times New Roman" panose="02020603050405020304" pitchFamily="18" charset="0"/>
              </a:rPr>
              <a:t>Bron</a:t>
            </a:r>
            <a:r>
              <a:rPr lang="nl-NL" sz="1800" spc="75" dirty="0">
                <a:effectLst/>
                <a:latin typeface="Calibri" panose="020F0502020204030204" pitchFamily="34" charset="0"/>
                <a:ea typeface="Times New Roman" panose="02020603050405020304" pitchFamily="18" charset="0"/>
                <a:cs typeface="Times New Roman" panose="02020603050405020304" pitchFamily="18" charset="0"/>
              </a:rPr>
              <a:t>: </a:t>
            </a:r>
            <a:r>
              <a:rPr lang="nl-NL" sz="1800" u="sng" spc="75" dirty="0">
                <a:effectLst/>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https://ondernemersplein.kvk.nl/algemene-plaatselijke-verordening-apv/</a:t>
            </a:r>
            <a:r>
              <a:rPr lang="nl-NL" sz="1800" spc="75" dirty="0">
                <a:effectLst/>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Aft>
                <a:spcPts val="800"/>
              </a:spcAft>
            </a:pPr>
            <a:endParaRPr lang="nl-NL" sz="1800" spc="75"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Ook een gemeente maakt beleid en regels die gelden voor die gemeente. In de </a:t>
            </a:r>
            <a:r>
              <a:rPr lang="nl-NL" sz="2400" b="1" dirty="0">
                <a:effectLst/>
                <a:latin typeface="Calibri" panose="020F0502020204030204" pitchFamily="34" charset="0"/>
                <a:ea typeface="Calibri" panose="020F0502020204030204" pitchFamily="34" charset="0"/>
                <a:cs typeface="Times New Roman" panose="02020603050405020304" pitchFamily="18" charset="0"/>
              </a:rPr>
              <a:t>Algemene Plaatselijke Verordening (APV)</a:t>
            </a:r>
            <a:r>
              <a:rPr lang="nl-NL" sz="2400" dirty="0">
                <a:effectLst/>
                <a:latin typeface="Calibri" panose="020F0502020204030204" pitchFamily="34" charset="0"/>
                <a:ea typeface="Calibri" panose="020F0502020204030204" pitchFamily="34" charset="0"/>
                <a:cs typeface="Times New Roman" panose="02020603050405020304" pitchFamily="18" charset="0"/>
              </a:rPr>
              <a:t> staan de gemeentelijke regels op het gebied van openbare orde en veiligheid. Elke gemeente heeft een eigen APV. De APV geldt voor iedereen binnen de gemeente. Uit de regels van de APV blijkt vaak dat ergens een vergunning voor nodig is. Meer informatie over de APV in uw gemeente vindt u via de zoekdienst van Overheid.nl.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3074" name="Picture 2" descr="Gemeente brengt 'APV in vijftien highlights' uit | Maassluis24">
            <a:extLst>
              <a:ext uri="{FF2B5EF4-FFF2-40B4-BE49-F238E27FC236}">
                <a16:creationId xmlns:a16="http://schemas.microsoft.com/office/drawing/2014/main" id="{71858201-34E7-4BF0-B972-3CB346C0F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525" y="2870121"/>
            <a:ext cx="4365040" cy="3089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530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APV in plaatjes">
            <a:hlinkClick r:id="" action="ppaction://media"/>
            <a:extLst>
              <a:ext uri="{FF2B5EF4-FFF2-40B4-BE49-F238E27FC236}">
                <a16:creationId xmlns:a16="http://schemas.microsoft.com/office/drawing/2014/main" id="{C815DB0B-0A26-4977-B7C8-8A697F5C3206}"/>
              </a:ext>
            </a:extLst>
          </p:cNvPr>
          <p:cNvPicPr>
            <a:picLocks noRot="1" noChangeAspect="1"/>
          </p:cNvPicPr>
          <p:nvPr>
            <a:videoFile r:link="rId1"/>
          </p:nvPr>
        </p:nvPicPr>
        <p:blipFill>
          <a:blip r:embed="rId3"/>
          <a:stretch>
            <a:fillRect/>
          </a:stretch>
        </p:blipFill>
        <p:spPr>
          <a:xfrm>
            <a:off x="3048000" y="1714500"/>
            <a:ext cx="6096000" cy="3429000"/>
          </a:xfrm>
          <a:prstGeom prst="rect">
            <a:avLst/>
          </a:prstGeom>
        </p:spPr>
      </p:pic>
    </p:spTree>
    <p:extLst>
      <p:ext uri="{BB962C8B-B14F-4D97-AF65-F5344CB8AC3E}">
        <p14:creationId xmlns:p14="http://schemas.microsoft.com/office/powerpoint/2010/main" val="330994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5A5CF47-CD1C-43DB-8E5B-67913CE20FB2}"/>
              </a:ext>
            </a:extLst>
          </p:cNvPr>
          <p:cNvSpPr txBox="1"/>
          <p:nvPr/>
        </p:nvSpPr>
        <p:spPr>
          <a:xfrm>
            <a:off x="1085850" y="743635"/>
            <a:ext cx="9810750" cy="954107"/>
          </a:xfrm>
          <a:prstGeom prst="rect">
            <a:avLst/>
          </a:prstGeom>
          <a:solidFill>
            <a:schemeClr val="accent2">
              <a:lumMod val="60000"/>
              <a:lumOff val="40000"/>
            </a:schemeClr>
          </a:solidFill>
        </p:spPr>
        <p:txBody>
          <a:bodyPr wrap="square">
            <a:spAutoFit/>
          </a:bodyPr>
          <a:lstStyle/>
          <a:p>
            <a:r>
              <a:rPr lang="nl-NL" sz="2800" dirty="0">
                <a:effectLst/>
                <a:latin typeface="Calibri" panose="020F0502020204030204" pitchFamily="34" charset="0"/>
                <a:ea typeface="Calibri" panose="020F0502020204030204" pitchFamily="34" charset="0"/>
                <a:cs typeface="Times New Roman" panose="02020603050405020304" pitchFamily="18" charset="0"/>
              </a:rPr>
              <a:t>In de APV staan verschillende regels over openbare orde en veiligheid die in een gemeente gelden. </a:t>
            </a:r>
            <a:endParaRPr lang="nl-NL" sz="2800" dirty="0"/>
          </a:p>
        </p:txBody>
      </p:sp>
      <p:sp>
        <p:nvSpPr>
          <p:cNvPr id="4" name="Ovaal 3">
            <a:extLst>
              <a:ext uri="{FF2B5EF4-FFF2-40B4-BE49-F238E27FC236}">
                <a16:creationId xmlns:a16="http://schemas.microsoft.com/office/drawing/2014/main" id="{C17EE12D-80C3-4A6C-8925-1B9B729FECC4}"/>
              </a:ext>
            </a:extLst>
          </p:cNvPr>
          <p:cNvSpPr/>
          <p:nvPr/>
        </p:nvSpPr>
        <p:spPr>
          <a:xfrm>
            <a:off x="1200150" y="1966912"/>
            <a:ext cx="3105150" cy="2924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nl-NL" sz="2000" b="1" dirty="0">
                <a:effectLst/>
                <a:latin typeface="Calibri" panose="020F0502020204030204" pitchFamily="34" charset="0"/>
                <a:ea typeface="Calibri" panose="020F0502020204030204" pitchFamily="34" charset="0"/>
                <a:cs typeface="Times New Roman" panose="02020603050405020304" pitchFamily="18" charset="0"/>
              </a:rPr>
              <a:t>Openbare orde en veiligheid</a:t>
            </a:r>
          </a:p>
          <a:p>
            <a:pPr marL="342900" lvl="0" indent="-342900">
              <a:lnSpc>
                <a:spcPct val="107000"/>
              </a:lnSpc>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evenementen</a:t>
            </a:r>
          </a:p>
          <a:p>
            <a:pPr marL="342900" lvl="0" indent="-342900">
              <a:lnSpc>
                <a:spcPct val="107000"/>
              </a:lnSpc>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horeca</a:t>
            </a:r>
          </a:p>
          <a:p>
            <a:pPr marL="342900" lvl="0" indent="-342900">
              <a:lnSpc>
                <a:spcPct val="107000"/>
              </a:lnSpc>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overlast en baldadigheid</a:t>
            </a:r>
          </a:p>
          <a:p>
            <a:pPr marL="342900" lvl="0" indent="-342900">
              <a:lnSpc>
                <a:spcPct val="107000"/>
              </a:lnSpc>
              <a:spcAft>
                <a:spcPts val="800"/>
              </a:spcAft>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vuurwerk</a:t>
            </a:r>
          </a:p>
        </p:txBody>
      </p:sp>
      <p:sp>
        <p:nvSpPr>
          <p:cNvPr id="5" name="Stroomdiagram: Alternatief proces 4">
            <a:extLst>
              <a:ext uri="{FF2B5EF4-FFF2-40B4-BE49-F238E27FC236}">
                <a16:creationId xmlns:a16="http://schemas.microsoft.com/office/drawing/2014/main" id="{C9E8644F-8007-4474-A8EF-58631951AE75}"/>
              </a:ext>
            </a:extLst>
          </p:cNvPr>
          <p:cNvSpPr/>
          <p:nvPr/>
        </p:nvSpPr>
        <p:spPr>
          <a:xfrm>
            <a:off x="4305300" y="3950581"/>
            <a:ext cx="5248275" cy="2457451"/>
          </a:xfrm>
          <a:prstGeom prst="flowChartAlternateProcess">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nl-NL" sz="2000" b="1" dirty="0">
                <a:effectLst/>
                <a:latin typeface="Calibri" panose="020F0502020204030204" pitchFamily="34" charset="0"/>
                <a:ea typeface="Calibri" panose="020F0502020204030204" pitchFamily="34" charset="0"/>
                <a:cs typeface="Times New Roman" panose="02020603050405020304" pitchFamily="18" charset="0"/>
              </a:rPr>
              <a:t>Bescherming van het milieu en natuurschoon</a:t>
            </a:r>
          </a:p>
          <a:p>
            <a:pPr marL="342900" lvl="0" indent="-342900">
              <a:lnSpc>
                <a:spcPct val="107000"/>
              </a:lnSpc>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geluidshinder</a:t>
            </a:r>
          </a:p>
          <a:p>
            <a:pPr marL="342900" lvl="0" indent="-342900">
              <a:lnSpc>
                <a:spcPct val="107000"/>
              </a:lnSpc>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bodemverontreiniging</a:t>
            </a:r>
          </a:p>
          <a:p>
            <a:pPr marL="342900" lvl="0" indent="-342900">
              <a:lnSpc>
                <a:spcPct val="107000"/>
              </a:lnSpc>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milieubeheer</a:t>
            </a:r>
          </a:p>
          <a:p>
            <a:pPr marL="342900" lvl="0" indent="-342900">
              <a:lnSpc>
                <a:spcPct val="107000"/>
              </a:lnSpc>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houtopstand</a:t>
            </a:r>
          </a:p>
          <a:p>
            <a:pPr marL="342900" lvl="0" indent="-342900">
              <a:lnSpc>
                <a:spcPct val="107000"/>
              </a:lnSpc>
              <a:spcAft>
                <a:spcPts val="800"/>
              </a:spcAft>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ontsieringen en stankoverlast</a:t>
            </a:r>
          </a:p>
        </p:txBody>
      </p:sp>
      <p:sp>
        <p:nvSpPr>
          <p:cNvPr id="6" name="Rechthoek: afgeschuinde diagonale hoeken 5">
            <a:extLst>
              <a:ext uri="{FF2B5EF4-FFF2-40B4-BE49-F238E27FC236}">
                <a16:creationId xmlns:a16="http://schemas.microsoft.com/office/drawing/2014/main" id="{11E1D840-1A6B-4793-BEC0-55A0373E25E6}"/>
              </a:ext>
            </a:extLst>
          </p:cNvPr>
          <p:cNvSpPr/>
          <p:nvPr/>
        </p:nvSpPr>
        <p:spPr>
          <a:xfrm>
            <a:off x="7239000" y="1985962"/>
            <a:ext cx="3486150" cy="1743075"/>
          </a:xfrm>
          <a:prstGeom prst="snip2Diag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Andere onderwerpen over gemeentelijke regels</a:t>
            </a:r>
          </a:p>
          <a:p>
            <a:pPr marL="342900" lvl="0" indent="-342900">
              <a:lnSpc>
                <a:spcPct val="107000"/>
              </a:lnSpc>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parkeeroverlast</a:t>
            </a:r>
          </a:p>
          <a:p>
            <a:pPr marL="342900" lvl="0" indent="-342900">
              <a:lnSpc>
                <a:spcPct val="107000"/>
              </a:lnSpc>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standplaatsen</a:t>
            </a:r>
          </a:p>
          <a:p>
            <a:pPr marL="342900" lvl="0" indent="-342900">
              <a:lnSpc>
                <a:spcPct val="107000"/>
              </a:lnSpc>
              <a:spcAft>
                <a:spcPts val="800"/>
              </a:spcAft>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openbaar water</a:t>
            </a:r>
          </a:p>
        </p:txBody>
      </p:sp>
    </p:spTree>
    <p:extLst>
      <p:ext uri="{BB962C8B-B14F-4D97-AF65-F5344CB8AC3E}">
        <p14:creationId xmlns:p14="http://schemas.microsoft.com/office/powerpoint/2010/main" val="53257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4F9F70B9-4CCD-4530-8167-5F018E1F8F5C}"/>
              </a:ext>
            </a:extLst>
          </p:cNvPr>
          <p:cNvSpPr txBox="1"/>
          <p:nvPr/>
        </p:nvSpPr>
        <p:spPr>
          <a:xfrm>
            <a:off x="1181100" y="2060537"/>
            <a:ext cx="5105400" cy="4132157"/>
          </a:xfrm>
          <a:prstGeom prst="rect">
            <a:avLst/>
          </a:prstGeom>
          <a:solidFill>
            <a:schemeClr val="accent6">
              <a:lumMod val="60000"/>
              <a:lumOff val="40000"/>
            </a:schemeClr>
          </a:solidFill>
        </p:spPr>
        <p:txBody>
          <a:bodyPr wrap="square">
            <a:spAutoFit/>
          </a:bodyPr>
          <a:lstStyle/>
          <a:p>
            <a:pPr>
              <a:lnSpc>
                <a:spcPct val="107000"/>
              </a:lnSpc>
              <a:spcAft>
                <a:spcPts val="800"/>
              </a:spcAft>
            </a:pPr>
            <a:r>
              <a:rPr lang="nl-NL" sz="2000" b="1" dirty="0">
                <a:effectLst/>
                <a:latin typeface="Calibri" panose="020F0502020204030204" pitchFamily="34" charset="0"/>
                <a:ea typeface="Calibri" panose="020F0502020204030204" pitchFamily="34" charset="0"/>
                <a:cs typeface="Times New Roman" panose="02020603050405020304" pitchFamily="18" charset="0"/>
              </a:rPr>
              <a:t>Voor de detailhandel zijn deze onderwerpen in de APV belangrijk:</a:t>
            </a:r>
          </a:p>
          <a:p>
            <a:pPr marL="342900" lvl="0" indent="-342900">
              <a:lnSpc>
                <a:spcPct val="107000"/>
              </a:lnSpc>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afvalbakken (gebruiken van eet- en drinkwaren)</a:t>
            </a:r>
          </a:p>
          <a:p>
            <a:pPr marL="342900" lvl="0" indent="-342900">
              <a:lnSpc>
                <a:spcPct val="107000"/>
              </a:lnSpc>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bruikbaarheid van de openbare weg</a:t>
            </a:r>
          </a:p>
          <a:p>
            <a:pPr marL="342900" lvl="0" indent="-342900">
              <a:lnSpc>
                <a:spcPct val="107000"/>
              </a:lnSpc>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openingstijden en sluitingstijden</a:t>
            </a:r>
          </a:p>
          <a:p>
            <a:pPr marL="342900" lvl="0" indent="-342900">
              <a:lnSpc>
                <a:spcPct val="107000"/>
              </a:lnSpc>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geluidsoverlast</a:t>
            </a:r>
          </a:p>
          <a:p>
            <a:pPr marL="342900" lvl="0" indent="-342900">
              <a:lnSpc>
                <a:spcPct val="107000"/>
              </a:lnSpc>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reclame en strooibiljetten</a:t>
            </a:r>
          </a:p>
          <a:p>
            <a:pPr marL="342900" lvl="0" indent="-342900">
              <a:lnSpc>
                <a:spcPct val="107000"/>
              </a:lnSpc>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standplaatsen</a:t>
            </a:r>
          </a:p>
          <a:p>
            <a:pPr marL="342900" lvl="0" indent="-342900">
              <a:lnSpc>
                <a:spcPct val="107000"/>
              </a:lnSpc>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toezicht op evenementen</a:t>
            </a:r>
          </a:p>
          <a:p>
            <a:pPr marL="342900" lvl="0" indent="-342900">
              <a:lnSpc>
                <a:spcPct val="107000"/>
              </a:lnSpc>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winkeluitstallingen</a:t>
            </a:r>
          </a:p>
          <a:p>
            <a:pPr marL="342900" lvl="0" indent="-342900">
              <a:lnSpc>
                <a:spcPct val="107000"/>
              </a:lnSpc>
              <a:spcAft>
                <a:spcPts val="800"/>
              </a:spcAft>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winkelwagentjes</a:t>
            </a:r>
          </a:p>
        </p:txBody>
      </p:sp>
      <p:sp>
        <p:nvSpPr>
          <p:cNvPr id="4" name="Ovaal 3">
            <a:extLst>
              <a:ext uri="{FF2B5EF4-FFF2-40B4-BE49-F238E27FC236}">
                <a16:creationId xmlns:a16="http://schemas.microsoft.com/office/drawing/2014/main" id="{041C153C-5B76-4C54-9254-A29EC3903716}"/>
              </a:ext>
            </a:extLst>
          </p:cNvPr>
          <p:cNvSpPr/>
          <p:nvPr/>
        </p:nvSpPr>
        <p:spPr>
          <a:xfrm>
            <a:off x="6743701" y="228600"/>
            <a:ext cx="5105399" cy="60960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nl-NL" sz="2000" b="1" dirty="0">
                <a:effectLst/>
                <a:latin typeface="Calibri" panose="020F0502020204030204" pitchFamily="34" charset="0"/>
                <a:ea typeface="Calibri" panose="020F0502020204030204" pitchFamily="34" charset="0"/>
                <a:cs typeface="Times New Roman" panose="02020603050405020304" pitchFamily="18" charset="0"/>
              </a:rPr>
              <a:t>Voor de horeca zijn deze onderwerpen in de APV belangrijk:</a:t>
            </a:r>
          </a:p>
          <a:p>
            <a:pPr marL="342900" lvl="0" indent="-342900" algn="ctr">
              <a:lnSpc>
                <a:spcPct val="107000"/>
              </a:lnSpc>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algemene bepalingen over vergunningen en ontheffingen</a:t>
            </a:r>
          </a:p>
          <a:p>
            <a:pPr marL="342900" lvl="0" indent="-342900" algn="ctr">
              <a:lnSpc>
                <a:spcPct val="107000"/>
              </a:lnSpc>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vertoningen op de weg (bijvoorbeeld feest, muziek, wedstrijd of straatartiest)</a:t>
            </a:r>
          </a:p>
          <a:p>
            <a:pPr marL="342900" lvl="0" indent="-342900" algn="ctr">
              <a:lnSpc>
                <a:spcPct val="107000"/>
              </a:lnSpc>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bruikbaarheid van de openbare weg</a:t>
            </a:r>
          </a:p>
          <a:p>
            <a:pPr marL="342900" lvl="0" indent="-342900" algn="ctr">
              <a:lnSpc>
                <a:spcPct val="107000"/>
              </a:lnSpc>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toezicht op evenementen</a:t>
            </a:r>
          </a:p>
          <a:p>
            <a:pPr marL="342900" lvl="0" indent="-342900" algn="ctr">
              <a:lnSpc>
                <a:spcPct val="107000"/>
              </a:lnSpc>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toezicht op horecabedrijven</a:t>
            </a:r>
          </a:p>
          <a:p>
            <a:pPr marL="342900" lvl="0" indent="-342900" algn="ctr">
              <a:lnSpc>
                <a:spcPct val="107000"/>
              </a:lnSpc>
              <a:spcAft>
                <a:spcPts val="800"/>
              </a:spcAft>
              <a:buFont typeface="Symbol" panose="05050102010706020507" pitchFamily="18" charset="2"/>
              <a:buChar char=""/>
            </a:pPr>
            <a:r>
              <a:rPr lang="nl-NL" sz="2000" dirty="0">
                <a:effectLst/>
                <a:latin typeface="Calibri" panose="020F0502020204030204" pitchFamily="34" charset="0"/>
                <a:ea typeface="Calibri" panose="020F0502020204030204" pitchFamily="34" charset="0"/>
                <a:cs typeface="Times New Roman" panose="02020603050405020304" pitchFamily="18" charset="0"/>
              </a:rPr>
              <a:t>toezicht op nachtverblijven</a:t>
            </a:r>
          </a:p>
        </p:txBody>
      </p:sp>
    </p:spTree>
    <p:extLst>
      <p:ext uri="{BB962C8B-B14F-4D97-AF65-F5344CB8AC3E}">
        <p14:creationId xmlns:p14="http://schemas.microsoft.com/office/powerpoint/2010/main" val="170601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9">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25" name="Rectangle 1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2E7AE02-6D74-4382-9DEC-40DC44946FFA}"/>
              </a:ext>
            </a:extLst>
          </p:cNvPr>
          <p:cNvSpPr>
            <a:spLocks noGrp="1"/>
          </p:cNvSpPr>
          <p:nvPr>
            <p:ph type="title"/>
          </p:nvPr>
        </p:nvSpPr>
        <p:spPr>
          <a:xfrm>
            <a:off x="6657715" y="467271"/>
            <a:ext cx="4195674" cy="2052522"/>
          </a:xfrm>
        </p:spPr>
        <p:txBody>
          <a:bodyPr vert="horz" lIns="91440" tIns="45720" rIns="91440" bIns="45720" rtlCol="0" anchor="b">
            <a:normAutofit/>
          </a:bodyPr>
          <a:lstStyle/>
          <a:p>
            <a:r>
              <a:rPr lang="en-US" sz="4800" b="1" kern="1200">
                <a:solidFill>
                  <a:schemeClr val="tx1"/>
                </a:solidFill>
                <a:effectLst/>
                <a:latin typeface="+mj-lt"/>
                <a:ea typeface="+mj-ea"/>
                <a:cs typeface="+mj-cs"/>
              </a:rPr>
              <a:t>APV Tilburg</a:t>
            </a:r>
            <a:endParaRPr lang="en-US" sz="4800" kern="1200">
              <a:solidFill>
                <a:schemeClr val="tx1"/>
              </a:solidFill>
              <a:latin typeface="+mj-lt"/>
              <a:ea typeface="+mj-ea"/>
              <a:cs typeface="+mj-cs"/>
            </a:endParaRPr>
          </a:p>
        </p:txBody>
      </p:sp>
      <p:sp>
        <p:nvSpPr>
          <p:cNvPr id="26" name="Oval 1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Afbeelding 4" descr="Afbeelding met tekst&#10;&#10;Automatisch gegenereerde beschrijving">
            <a:extLst>
              <a:ext uri="{FF2B5EF4-FFF2-40B4-BE49-F238E27FC236}">
                <a16:creationId xmlns:a16="http://schemas.microsoft.com/office/drawing/2014/main" id="{7618C8E1-7F55-4661-80DD-F438942C28CD}"/>
              </a:ext>
            </a:extLst>
          </p:cNvPr>
          <p:cNvPicPr>
            <a:picLocks noChangeAspect="1"/>
          </p:cNvPicPr>
          <p:nvPr/>
        </p:nvPicPr>
        <p:blipFill rotWithShape="1">
          <a:blip r:embed="rId2"/>
          <a:srcRect l="12733" r="29268"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4" name="Tekstvak 3">
            <a:extLst>
              <a:ext uri="{FF2B5EF4-FFF2-40B4-BE49-F238E27FC236}">
                <a16:creationId xmlns:a16="http://schemas.microsoft.com/office/drawing/2014/main" id="{BE58B464-4D4C-47A7-9CA4-68020291A95D}"/>
              </a:ext>
            </a:extLst>
          </p:cNvPr>
          <p:cNvSpPr txBox="1"/>
          <p:nvPr/>
        </p:nvSpPr>
        <p:spPr>
          <a:xfrm>
            <a:off x="6727821" y="2647918"/>
            <a:ext cx="4195673" cy="2913872"/>
          </a:xfrm>
          <a:prstGeom prst="rect">
            <a:avLst/>
          </a:prstGeom>
        </p:spPr>
        <p:txBody>
          <a:bodyPr vert="horz" lIns="91440" tIns="45720" rIns="91440" bIns="45720" rtlCol="0" anchor="t">
            <a:normAutofit/>
          </a:bodyPr>
          <a:lstStyle/>
          <a:p>
            <a:pPr>
              <a:lnSpc>
                <a:spcPct val="90000"/>
              </a:lnSpc>
              <a:spcAft>
                <a:spcPts val="800"/>
              </a:spcAft>
            </a:pPr>
            <a:r>
              <a:rPr lang="en-US" spc="75" dirty="0" err="1">
                <a:effectLst/>
              </a:rPr>
              <a:t>Bron</a:t>
            </a:r>
            <a:r>
              <a:rPr lang="en-US" spc="75" dirty="0">
                <a:effectLst/>
              </a:rPr>
              <a:t> = </a:t>
            </a:r>
            <a:r>
              <a:rPr lang="en-US" u="sng" spc="75" dirty="0">
                <a:effectLst/>
                <a:hlinkClick r:id="rId3">
                  <a:extLst>
                    <a:ext uri="{A12FA001-AC4F-418D-AE19-62706E023703}">
                      <ahyp:hlinkClr xmlns:ahyp="http://schemas.microsoft.com/office/drawing/2018/hyperlinkcolor" val="tx"/>
                    </a:ext>
                  </a:extLst>
                </a:hlinkClick>
              </a:rPr>
              <a:t>https://www.tilburg.nl/stad-bestuur/bestuur/regelgeving-en-verordeningen/</a:t>
            </a:r>
            <a:r>
              <a:rPr lang="en-US" spc="75" dirty="0">
                <a:effectLst/>
              </a:rPr>
              <a:t> </a:t>
            </a:r>
          </a:p>
          <a:p>
            <a:pPr>
              <a:lnSpc>
                <a:spcPct val="90000"/>
              </a:lnSpc>
              <a:spcAft>
                <a:spcPts val="800"/>
              </a:spcAft>
            </a:pPr>
            <a:r>
              <a:rPr lang="en-US" dirty="0">
                <a:effectLst/>
              </a:rPr>
              <a:t> </a:t>
            </a:r>
          </a:p>
        </p:txBody>
      </p:sp>
      <p:sp>
        <p:nvSpPr>
          <p:cNvPr id="2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0" name="Straight Connector 2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071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8" name="Straight Connector 8">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39"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el 1">
            <a:extLst>
              <a:ext uri="{FF2B5EF4-FFF2-40B4-BE49-F238E27FC236}">
                <a16:creationId xmlns:a16="http://schemas.microsoft.com/office/drawing/2014/main" id="{06035AA6-F1EE-4EB8-BCA6-8A614481509D}"/>
              </a:ext>
            </a:extLst>
          </p:cNvPr>
          <p:cNvSpPr>
            <a:spLocks noGrp="1"/>
          </p:cNvSpPr>
          <p:nvPr>
            <p:ph type="title"/>
          </p:nvPr>
        </p:nvSpPr>
        <p:spPr>
          <a:xfrm>
            <a:off x="1245072" y="1289765"/>
            <a:ext cx="3651101" cy="4270963"/>
          </a:xfrm>
        </p:spPr>
        <p:txBody>
          <a:bodyPr vert="horz" lIns="91440" tIns="45720" rIns="91440" bIns="45720" rtlCol="0" anchor="ctr">
            <a:normAutofit/>
          </a:bodyPr>
          <a:lstStyle/>
          <a:p>
            <a:pPr algn="ctr"/>
            <a:r>
              <a:rPr lang="en-US" sz="4500" kern="1200" dirty="0">
                <a:solidFill>
                  <a:schemeClr val="bg1"/>
                </a:solidFill>
                <a:latin typeface="+mj-lt"/>
                <a:ea typeface="+mj-ea"/>
                <a:cs typeface="+mj-cs"/>
              </a:rPr>
              <a:t>Programma les 1 </a:t>
            </a:r>
          </a:p>
        </p:txBody>
      </p:sp>
      <p:sp>
        <p:nvSpPr>
          <p:cNvPr id="4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42"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sp>
        <p:nvSpPr>
          <p:cNvPr id="4" name="Tekstvak 3">
            <a:extLst>
              <a:ext uri="{FF2B5EF4-FFF2-40B4-BE49-F238E27FC236}">
                <a16:creationId xmlns:a16="http://schemas.microsoft.com/office/drawing/2014/main" id="{6D47C165-89F5-40C6-A34A-739A22DE2CDF}"/>
              </a:ext>
            </a:extLst>
          </p:cNvPr>
          <p:cNvSpPr txBox="1"/>
          <p:nvPr/>
        </p:nvSpPr>
        <p:spPr>
          <a:xfrm>
            <a:off x="6227446" y="438038"/>
            <a:ext cx="5073338" cy="597441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nl-NL" sz="2400" dirty="0"/>
              <a:t>Algemene intro &gt; info ten dienste van de oprichting van jullie onderneming.</a:t>
            </a:r>
          </a:p>
          <a:p>
            <a:pPr>
              <a:lnSpc>
                <a:spcPct val="90000"/>
              </a:lnSpc>
              <a:spcAft>
                <a:spcPts val="600"/>
              </a:spcAft>
            </a:pPr>
            <a:endParaRPr lang="nl-NL" sz="2400" dirty="0"/>
          </a:p>
          <a:p>
            <a:pPr indent="-228600">
              <a:lnSpc>
                <a:spcPct val="90000"/>
              </a:lnSpc>
              <a:spcAft>
                <a:spcPts val="600"/>
              </a:spcAft>
              <a:buFont typeface="Arial" panose="020B0604020202020204" pitchFamily="34" charset="0"/>
              <a:buChar char="•"/>
            </a:pPr>
            <a:r>
              <a:rPr lang="nl-NL" sz="2400" dirty="0"/>
              <a:t>Landelijke wet- en regelgeving.</a:t>
            </a:r>
          </a:p>
          <a:p>
            <a:pPr>
              <a:lnSpc>
                <a:spcPct val="90000"/>
              </a:lnSpc>
              <a:spcAft>
                <a:spcPts val="600"/>
              </a:spcAft>
            </a:pPr>
            <a:endParaRPr lang="nl-NL" sz="2400" dirty="0"/>
          </a:p>
          <a:p>
            <a:pPr indent="-228600">
              <a:lnSpc>
                <a:spcPct val="90000"/>
              </a:lnSpc>
              <a:spcAft>
                <a:spcPts val="600"/>
              </a:spcAft>
              <a:buFont typeface="Arial" panose="020B0604020202020204" pitchFamily="34" charset="0"/>
              <a:buChar char="•"/>
            </a:pPr>
            <a:r>
              <a:rPr lang="nl-NL" sz="2400" dirty="0"/>
              <a:t>Opdracht</a:t>
            </a:r>
          </a:p>
          <a:p>
            <a:pPr>
              <a:lnSpc>
                <a:spcPct val="90000"/>
              </a:lnSpc>
              <a:spcAft>
                <a:spcPts val="600"/>
              </a:spcAft>
            </a:pPr>
            <a:endParaRPr lang="nl-NL" sz="2400" dirty="0"/>
          </a:p>
          <a:p>
            <a:pPr indent="-228600">
              <a:lnSpc>
                <a:spcPct val="90000"/>
              </a:lnSpc>
              <a:spcAft>
                <a:spcPts val="600"/>
              </a:spcAft>
              <a:buFont typeface="Arial" panose="020B0604020202020204" pitchFamily="34" charset="0"/>
              <a:buChar char="•"/>
            </a:pPr>
            <a:r>
              <a:rPr lang="nl-NL" sz="2400" dirty="0"/>
              <a:t>Maak een document dat je in deze en volgende les vult en waarvan de essentie terug komt in jullie  ‘ondernemersverslag’.  </a:t>
            </a:r>
          </a:p>
          <a:p>
            <a:pPr indent="-228600">
              <a:lnSpc>
                <a:spcPct val="90000"/>
              </a:lnSpc>
              <a:spcAft>
                <a:spcPts val="600"/>
              </a:spcAft>
              <a:buFont typeface="Arial" panose="020B0604020202020204" pitchFamily="34" charset="0"/>
              <a:buChar char="•"/>
            </a:pPr>
            <a:endParaRPr lang="en-US" dirty="0"/>
          </a:p>
        </p:txBody>
      </p:sp>
      <p:sp>
        <p:nvSpPr>
          <p:cNvPr id="4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cxnSp>
        <p:nvCxnSpPr>
          <p:cNvPr id="44" name="Straight Connector 2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237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descr="Afbeelding met tekst&#10;&#10;Automatisch gegenereerde beschrijving">
            <a:extLst>
              <a:ext uri="{FF2B5EF4-FFF2-40B4-BE49-F238E27FC236}">
                <a16:creationId xmlns:a16="http://schemas.microsoft.com/office/drawing/2014/main" id="{9D308D06-E79A-40E2-B67B-3A884CEED350}"/>
              </a:ext>
            </a:extLst>
          </p:cNvPr>
          <p:cNvPicPr/>
          <p:nvPr/>
        </p:nvPicPr>
        <p:blipFill rotWithShape="1">
          <a:blip r:embed="rId2"/>
          <a:srcRect r="8351" b="2"/>
          <a:stretch/>
        </p:blipFill>
        <p:spPr bwMode="auto">
          <a:xfrm>
            <a:off x="1553404" y="328598"/>
            <a:ext cx="10638597" cy="6529402"/>
          </a:xfrm>
          <a:custGeom>
            <a:avLst/>
            <a:gdLst/>
            <a:ahLst/>
            <a:cxnLst/>
            <a:rect l="l" t="t" r="r" b="b"/>
            <a:pathLst>
              <a:path w="10638597" h="6529402">
                <a:moveTo>
                  <a:pt x="5871233" y="0"/>
                </a:moveTo>
                <a:cubicBezTo>
                  <a:pt x="7796522" y="0"/>
                  <a:pt x="9505369" y="926699"/>
                  <a:pt x="10576060" y="2358381"/>
                </a:cubicBezTo>
                <a:lnTo>
                  <a:pt x="10638597" y="2446324"/>
                </a:lnTo>
                <a:lnTo>
                  <a:pt x="10638597" y="6529402"/>
                </a:lnTo>
                <a:lnTo>
                  <a:pt x="37666" y="6529402"/>
                </a:lnTo>
                <a:lnTo>
                  <a:pt x="30313" y="6471533"/>
                </a:lnTo>
                <a:cubicBezTo>
                  <a:pt x="10268" y="6274159"/>
                  <a:pt x="0" y="6073895"/>
                  <a:pt x="0" y="5871233"/>
                </a:cubicBezTo>
                <a:cubicBezTo>
                  <a:pt x="0" y="2628641"/>
                  <a:pt x="2628641" y="0"/>
                  <a:pt x="5871233" y="0"/>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25" name="Graphic 11">
            <a:extLst>
              <a:ext uri="{FF2B5EF4-FFF2-40B4-BE49-F238E27FC236}">
                <a16:creationId xmlns:a16="http://schemas.microsoft.com/office/drawing/2014/main" id="{A15B4AF2-7DAE-40C8-9E39-60FDA9FF5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5869" y="397144"/>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22" name="Graphic 10">
            <a:extLst>
              <a:ext uri="{FF2B5EF4-FFF2-40B4-BE49-F238E27FC236}">
                <a16:creationId xmlns:a16="http://schemas.microsoft.com/office/drawing/2014/main" id="{881BB4AC-54B2-44AE-BC84-8439DE21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5281" y="141929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4" name="Graphic 12">
            <a:extLst>
              <a:ext uri="{FF2B5EF4-FFF2-40B4-BE49-F238E27FC236}">
                <a16:creationId xmlns:a16="http://schemas.microsoft.com/office/drawing/2014/main" id="{35830BCB-5239-43C5-8BFD-DAD3674F6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233" y="5057868"/>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1578415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5" name="Straight Connector 134">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37" name="Rectangle 136">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FDEB7AC-7085-40ED-83C7-1FD6D642C3B5}"/>
              </a:ext>
            </a:extLst>
          </p:cNvPr>
          <p:cNvSpPr>
            <a:spLocks noGrp="1"/>
          </p:cNvSpPr>
          <p:nvPr>
            <p:ph type="title"/>
          </p:nvPr>
        </p:nvSpPr>
        <p:spPr>
          <a:xfrm>
            <a:off x="838199" y="698643"/>
            <a:ext cx="5399919" cy="2225532"/>
          </a:xfrm>
        </p:spPr>
        <p:txBody>
          <a:bodyPr vert="horz" lIns="91440" tIns="45720" rIns="91440" bIns="45720" rtlCol="0" anchor="t">
            <a:normAutofit/>
          </a:bodyPr>
          <a:lstStyle/>
          <a:p>
            <a:r>
              <a:rPr lang="en-US" sz="6000" kern="1200" dirty="0" err="1">
                <a:solidFill>
                  <a:schemeClr val="tx1"/>
                </a:solidFill>
                <a:latin typeface="+mj-lt"/>
                <a:ea typeface="+mj-ea"/>
                <a:cs typeface="+mj-cs"/>
              </a:rPr>
              <a:t>Vervolg</a:t>
            </a:r>
            <a:r>
              <a:rPr lang="en-US" sz="6000" kern="1200" dirty="0">
                <a:solidFill>
                  <a:schemeClr val="tx1"/>
                </a:solidFill>
                <a:latin typeface="+mj-lt"/>
                <a:ea typeface="+mj-ea"/>
                <a:cs typeface="+mj-cs"/>
              </a:rPr>
              <a:t> van de </a:t>
            </a:r>
            <a:r>
              <a:rPr lang="en-US" sz="6000" kern="1200" dirty="0" err="1">
                <a:solidFill>
                  <a:schemeClr val="tx1"/>
                </a:solidFill>
                <a:latin typeface="+mj-lt"/>
                <a:ea typeface="+mj-ea"/>
                <a:cs typeface="+mj-cs"/>
              </a:rPr>
              <a:t>opdracht</a:t>
            </a:r>
            <a:endParaRPr lang="en-US" sz="6000" kern="1200" dirty="0">
              <a:solidFill>
                <a:schemeClr val="tx1"/>
              </a:solidFill>
              <a:latin typeface="+mj-lt"/>
              <a:ea typeface="+mj-ea"/>
              <a:cs typeface="+mj-cs"/>
            </a:endParaRPr>
          </a:p>
        </p:txBody>
      </p:sp>
      <p:cxnSp>
        <p:nvCxnSpPr>
          <p:cNvPr id="139" name="Straight Connector 13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81934"/>
            <a:ext cx="0" cy="647606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4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14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14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pic>
        <p:nvPicPr>
          <p:cNvPr id="2050" name="Picture 2" descr="De noodzaak van een ondernemersplan Medisch Ondernemen- | MedischOndernemen">
            <a:extLst>
              <a:ext uri="{FF2B5EF4-FFF2-40B4-BE49-F238E27FC236}">
                <a16:creationId xmlns:a16="http://schemas.microsoft.com/office/drawing/2014/main" id="{047927C4-D84F-4FAA-8DDB-39EB01AC0D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6" r="7587" b="2"/>
          <a:stretch/>
        </p:blipFill>
        <p:spPr bwMode="auto">
          <a:xfrm>
            <a:off x="838200" y="3003053"/>
            <a:ext cx="5243391" cy="2994972"/>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2CA8D992-BB3F-47CD-BA18-71D54539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3000055"/>
            <a:ext cx="5243390" cy="2997970"/>
          </a:xfrm>
          <a:prstGeom prst="rect">
            <a:avLst/>
          </a:prstGeom>
          <a:gradFill flip="none" rotWithShape="1">
            <a:gsLst>
              <a:gs pos="100000">
                <a:schemeClr val="accent4">
                  <a:alpha val="20000"/>
                </a:schemeClr>
              </a:gs>
              <a:gs pos="0">
                <a:schemeClr val="accent2">
                  <a:alpha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vak 3">
            <a:extLst>
              <a:ext uri="{FF2B5EF4-FFF2-40B4-BE49-F238E27FC236}">
                <a16:creationId xmlns:a16="http://schemas.microsoft.com/office/drawing/2014/main" id="{DB8E8ADA-FCCA-46A6-9678-5789E00BBF1B}"/>
              </a:ext>
            </a:extLst>
          </p:cNvPr>
          <p:cNvSpPr txBox="1"/>
          <p:nvPr/>
        </p:nvSpPr>
        <p:spPr>
          <a:xfrm>
            <a:off x="6484728" y="1938662"/>
            <a:ext cx="5250068" cy="5120755"/>
          </a:xfrm>
          <a:prstGeom prst="rect">
            <a:avLst/>
          </a:prstGeom>
        </p:spPr>
        <p:txBody>
          <a:bodyPr vert="horz" lIns="91440" tIns="45720" rIns="91440" bIns="45720" rtlCol="0" anchor="ctr">
            <a:normAutofit/>
          </a:bodyPr>
          <a:lstStyle/>
          <a:p>
            <a:pPr>
              <a:lnSpc>
                <a:spcPct val="90000"/>
              </a:lnSpc>
              <a:spcAft>
                <a:spcPts val="800"/>
              </a:spcAft>
            </a:pPr>
            <a:r>
              <a:rPr lang="nl-NL" sz="2400" dirty="0">
                <a:effectLst/>
              </a:rPr>
              <a:t>1. Onderzoek aan welke regels uit de APV voor jullie bedrijf van toepassing zijn. Vul die aan op je document van vorige week. </a:t>
            </a:r>
          </a:p>
          <a:p>
            <a:pPr>
              <a:lnSpc>
                <a:spcPct val="90000"/>
              </a:lnSpc>
              <a:spcAft>
                <a:spcPts val="800"/>
              </a:spcAft>
            </a:pPr>
            <a:r>
              <a:rPr lang="nl-NL" sz="2400" dirty="0"/>
              <a:t>2</a:t>
            </a:r>
            <a:r>
              <a:rPr lang="nl-NL" sz="2400" dirty="0">
                <a:effectLst/>
              </a:rPr>
              <a:t>. Beslis welke onderdelen er echt van belang zijn voor jullie onderneming en werk die verder uit voor het ondernemersverslag. </a:t>
            </a:r>
          </a:p>
        </p:txBody>
      </p:sp>
    </p:spTree>
    <p:extLst>
      <p:ext uri="{BB962C8B-B14F-4D97-AF65-F5344CB8AC3E}">
        <p14:creationId xmlns:p14="http://schemas.microsoft.com/office/powerpoint/2010/main" val="2039386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8" name="Straight Connector 9">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39" name="Rectangle 11">
            <a:extLst>
              <a:ext uri="{FF2B5EF4-FFF2-40B4-BE49-F238E27FC236}">
                <a16:creationId xmlns:a16="http://schemas.microsoft.com/office/drawing/2014/main" id="{330C0765-5A38-4A34-880C-9CC4C2E14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571136E-629E-414B-988B-D8391931BAC9}"/>
              </a:ext>
            </a:extLst>
          </p:cNvPr>
          <p:cNvSpPr>
            <a:spLocks noGrp="1"/>
          </p:cNvSpPr>
          <p:nvPr>
            <p:ph type="title"/>
          </p:nvPr>
        </p:nvSpPr>
        <p:spPr>
          <a:xfrm>
            <a:off x="653222" y="407753"/>
            <a:ext cx="5908006" cy="1159511"/>
          </a:xfrm>
        </p:spPr>
        <p:txBody>
          <a:bodyPr vert="horz" lIns="91440" tIns="45720" rIns="91440" bIns="45720" rtlCol="0" anchor="b">
            <a:normAutofit/>
          </a:bodyPr>
          <a:lstStyle/>
          <a:p>
            <a:r>
              <a:rPr lang="en-US" sz="6000" b="1" kern="1200" dirty="0" err="1">
                <a:solidFill>
                  <a:schemeClr val="tx1"/>
                </a:solidFill>
                <a:effectLst/>
                <a:latin typeface="+mj-lt"/>
                <a:ea typeface="+mj-ea"/>
                <a:cs typeface="+mj-cs"/>
              </a:rPr>
              <a:t>Definitie</a:t>
            </a:r>
            <a:endParaRPr lang="en-US" sz="6000" kern="1200" dirty="0">
              <a:solidFill>
                <a:schemeClr val="tx1"/>
              </a:solidFill>
              <a:latin typeface="+mj-lt"/>
              <a:ea typeface="+mj-ea"/>
              <a:cs typeface="+mj-cs"/>
            </a:endParaRPr>
          </a:p>
        </p:txBody>
      </p:sp>
      <p:sp>
        <p:nvSpPr>
          <p:cNvPr id="40" name="Graphic 15">
            <a:extLst>
              <a:ext uri="{FF2B5EF4-FFF2-40B4-BE49-F238E27FC236}">
                <a16:creationId xmlns:a16="http://schemas.microsoft.com/office/drawing/2014/main" id="{B7DA268A-F88C-4936-8401-97C8C9861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3023" y="133796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4" name="Tekstvak 3">
            <a:extLst>
              <a:ext uri="{FF2B5EF4-FFF2-40B4-BE49-F238E27FC236}">
                <a16:creationId xmlns:a16="http://schemas.microsoft.com/office/drawing/2014/main" id="{A2292B1F-D2EC-4F0A-B71F-893CBF1AE693}"/>
              </a:ext>
            </a:extLst>
          </p:cNvPr>
          <p:cNvSpPr txBox="1"/>
          <p:nvPr/>
        </p:nvSpPr>
        <p:spPr>
          <a:xfrm>
            <a:off x="653222" y="1612833"/>
            <a:ext cx="5908007" cy="4711767"/>
          </a:xfrm>
          <a:prstGeom prst="rect">
            <a:avLst/>
          </a:prstGeom>
        </p:spPr>
        <p:txBody>
          <a:bodyPr vert="horz" lIns="91440" tIns="45720" rIns="91440" bIns="45720" rtlCol="0" anchor="t">
            <a:noAutofit/>
          </a:bodyPr>
          <a:lstStyle/>
          <a:p>
            <a:pPr>
              <a:lnSpc>
                <a:spcPct val="120000"/>
              </a:lnSpc>
              <a:spcAft>
                <a:spcPts val="800"/>
              </a:spcAft>
            </a:pPr>
            <a:r>
              <a:rPr lang="en-US" sz="2400" dirty="0" err="1">
                <a:effectLst/>
              </a:rPr>
              <a:t>Wetten</a:t>
            </a:r>
            <a:r>
              <a:rPr lang="en-US" sz="2400" dirty="0">
                <a:effectLst/>
              </a:rPr>
              <a:t> </a:t>
            </a:r>
            <a:r>
              <a:rPr lang="en-US" sz="2400" dirty="0" err="1">
                <a:effectLst/>
              </a:rPr>
              <a:t>zijn</a:t>
            </a:r>
            <a:r>
              <a:rPr lang="en-US" sz="2400" dirty="0">
                <a:effectLst/>
              </a:rPr>
              <a:t> </a:t>
            </a:r>
            <a:r>
              <a:rPr lang="en-US" sz="2400" dirty="0" err="1">
                <a:effectLst/>
              </a:rPr>
              <a:t>geschreven</a:t>
            </a:r>
            <a:r>
              <a:rPr lang="en-US" sz="2400" dirty="0">
                <a:effectLst/>
              </a:rPr>
              <a:t> </a:t>
            </a:r>
            <a:r>
              <a:rPr lang="en-US" sz="2400" dirty="0" err="1">
                <a:effectLst/>
              </a:rPr>
              <a:t>rechtsregels</a:t>
            </a:r>
            <a:r>
              <a:rPr lang="en-US" sz="2400" dirty="0">
                <a:effectLst/>
              </a:rPr>
              <a:t>. Elke wet is </a:t>
            </a:r>
            <a:r>
              <a:rPr lang="en-US" sz="2400" dirty="0" err="1">
                <a:effectLst/>
              </a:rPr>
              <a:t>onderdeel</a:t>
            </a:r>
            <a:r>
              <a:rPr lang="en-US" sz="2400" dirty="0">
                <a:effectLst/>
              </a:rPr>
              <a:t> van het </a:t>
            </a:r>
            <a:r>
              <a:rPr lang="en-US" sz="2400" dirty="0" err="1">
                <a:effectLst/>
              </a:rPr>
              <a:t>recht</a:t>
            </a:r>
            <a:r>
              <a:rPr lang="en-US" sz="2400" dirty="0">
                <a:effectLst/>
              </a:rPr>
              <a:t>, maar het </a:t>
            </a:r>
            <a:r>
              <a:rPr lang="en-US" sz="2400" dirty="0" err="1">
                <a:effectLst/>
              </a:rPr>
              <a:t>recht</a:t>
            </a:r>
            <a:r>
              <a:rPr lang="en-US" sz="2400" dirty="0">
                <a:effectLst/>
              </a:rPr>
              <a:t> is </a:t>
            </a:r>
            <a:r>
              <a:rPr lang="en-US" sz="2400" dirty="0" err="1">
                <a:effectLst/>
              </a:rPr>
              <a:t>breder</a:t>
            </a:r>
            <a:r>
              <a:rPr lang="en-US" sz="2400" dirty="0">
                <a:effectLst/>
              </a:rPr>
              <a:t> dan </a:t>
            </a:r>
            <a:r>
              <a:rPr lang="en-US" sz="2400" dirty="0" err="1">
                <a:effectLst/>
              </a:rPr>
              <a:t>enkel</a:t>
            </a:r>
            <a:r>
              <a:rPr lang="en-US" sz="2400" dirty="0">
                <a:effectLst/>
              </a:rPr>
              <a:t> </a:t>
            </a:r>
            <a:r>
              <a:rPr lang="en-US" sz="2400" dirty="0" err="1">
                <a:effectLst/>
              </a:rPr>
              <a:t>wetten</a:t>
            </a:r>
            <a:r>
              <a:rPr lang="en-US" sz="2400" dirty="0">
                <a:effectLst/>
              </a:rPr>
              <a:t>. Ook de </a:t>
            </a:r>
            <a:r>
              <a:rPr lang="en-US" sz="2400" dirty="0" err="1">
                <a:effectLst/>
              </a:rPr>
              <a:t>rechtspraak</a:t>
            </a:r>
            <a:r>
              <a:rPr lang="en-US" sz="2400" dirty="0">
                <a:effectLst/>
              </a:rPr>
              <a:t> (</a:t>
            </a:r>
            <a:r>
              <a:rPr lang="en-US" sz="2400" dirty="0" err="1">
                <a:effectLst/>
              </a:rPr>
              <a:t>jurisprudentie</a:t>
            </a:r>
            <a:r>
              <a:rPr lang="en-US" sz="2400" dirty="0">
                <a:effectLst/>
              </a:rPr>
              <a:t>), de </a:t>
            </a:r>
            <a:r>
              <a:rPr lang="en-US" sz="2400" dirty="0" err="1">
                <a:effectLst/>
              </a:rPr>
              <a:t>rechtsleer</a:t>
            </a:r>
            <a:r>
              <a:rPr lang="en-US" sz="2400" dirty="0">
                <a:effectLst/>
              </a:rPr>
              <a:t> en </a:t>
            </a:r>
            <a:r>
              <a:rPr lang="en-US" sz="2400" dirty="0" err="1">
                <a:effectLst/>
              </a:rPr>
              <a:t>gewoonten</a:t>
            </a:r>
            <a:r>
              <a:rPr lang="en-US" sz="2400" dirty="0">
                <a:effectLst/>
              </a:rPr>
              <a:t> </a:t>
            </a:r>
            <a:r>
              <a:rPr lang="en-US" sz="2400" dirty="0" err="1">
                <a:effectLst/>
              </a:rPr>
              <a:t>zijn</a:t>
            </a:r>
            <a:r>
              <a:rPr lang="en-US" sz="2400" dirty="0">
                <a:effectLst/>
              </a:rPr>
              <a:t> </a:t>
            </a:r>
            <a:r>
              <a:rPr lang="en-US" sz="2400" dirty="0" err="1">
                <a:effectLst/>
              </a:rPr>
              <a:t>rechtsbronnen</a:t>
            </a:r>
            <a:r>
              <a:rPr lang="en-US" sz="2400" dirty="0">
                <a:effectLst/>
              </a:rPr>
              <a:t>. </a:t>
            </a:r>
          </a:p>
          <a:p>
            <a:pPr>
              <a:lnSpc>
                <a:spcPct val="120000"/>
              </a:lnSpc>
              <a:spcAft>
                <a:spcPts val="800"/>
              </a:spcAft>
            </a:pPr>
            <a:r>
              <a:rPr lang="en-US" sz="2400" dirty="0" err="1">
                <a:effectLst/>
              </a:rPr>
              <a:t>Regelgeving</a:t>
            </a:r>
            <a:r>
              <a:rPr lang="en-US" sz="2400" dirty="0">
                <a:effectLst/>
              </a:rPr>
              <a:t> </a:t>
            </a:r>
            <a:r>
              <a:rPr lang="en-US" sz="2400" dirty="0" err="1">
                <a:effectLst/>
              </a:rPr>
              <a:t>bevat</a:t>
            </a:r>
            <a:r>
              <a:rPr lang="en-US" sz="2400" dirty="0">
                <a:effectLst/>
              </a:rPr>
              <a:t> </a:t>
            </a:r>
            <a:r>
              <a:rPr lang="en-US" sz="2400" dirty="0" err="1">
                <a:effectLst/>
              </a:rPr>
              <a:t>directieve</a:t>
            </a:r>
            <a:r>
              <a:rPr lang="en-US" sz="2400" dirty="0">
                <a:effectLst/>
              </a:rPr>
              <a:t> </a:t>
            </a:r>
            <a:r>
              <a:rPr lang="en-US" sz="2400" dirty="0" err="1">
                <a:effectLst/>
              </a:rPr>
              <a:t>kaders</a:t>
            </a:r>
            <a:r>
              <a:rPr lang="en-US" sz="2400" dirty="0">
                <a:effectLst/>
              </a:rPr>
              <a:t>, voor het correct </a:t>
            </a:r>
            <a:r>
              <a:rPr lang="en-US" sz="2400" dirty="0" err="1">
                <a:effectLst/>
              </a:rPr>
              <a:t>implementeren</a:t>
            </a:r>
            <a:r>
              <a:rPr lang="en-US" sz="2400" dirty="0">
                <a:effectLst/>
              </a:rPr>
              <a:t> of </a:t>
            </a:r>
            <a:r>
              <a:rPr lang="en-US" sz="2400" dirty="0" err="1">
                <a:effectLst/>
              </a:rPr>
              <a:t>toepassen</a:t>
            </a:r>
            <a:r>
              <a:rPr lang="en-US" sz="2400" dirty="0">
                <a:effectLst/>
              </a:rPr>
              <a:t> van </a:t>
            </a:r>
            <a:r>
              <a:rPr lang="en-US" sz="2400" dirty="0" err="1">
                <a:effectLst/>
              </a:rPr>
              <a:t>wetgeving</a:t>
            </a:r>
            <a:r>
              <a:rPr lang="en-US" sz="2400" dirty="0">
                <a:effectLst/>
              </a:rPr>
              <a:t>. In </a:t>
            </a:r>
            <a:r>
              <a:rPr lang="en-US" sz="2400" dirty="0" err="1">
                <a:effectLst/>
              </a:rPr>
              <a:t>regelgeving</a:t>
            </a:r>
            <a:r>
              <a:rPr lang="en-US" sz="2400" dirty="0">
                <a:effectLst/>
              </a:rPr>
              <a:t> </a:t>
            </a:r>
            <a:r>
              <a:rPr lang="en-US" sz="2400" dirty="0" err="1">
                <a:effectLst/>
              </a:rPr>
              <a:t>stelt</a:t>
            </a:r>
            <a:r>
              <a:rPr lang="en-US" sz="2400" dirty="0">
                <a:effectLst/>
              </a:rPr>
              <a:t> </a:t>
            </a:r>
            <a:r>
              <a:rPr lang="en-US" sz="2400" dirty="0" err="1">
                <a:effectLst/>
              </a:rPr>
              <a:t>een</a:t>
            </a:r>
            <a:r>
              <a:rPr lang="en-US" sz="2400" dirty="0">
                <a:effectLst/>
              </a:rPr>
              <a:t> </a:t>
            </a:r>
            <a:r>
              <a:rPr lang="en-US" sz="2400" dirty="0" err="1">
                <a:effectLst/>
              </a:rPr>
              <a:t>regelgever</a:t>
            </a:r>
            <a:r>
              <a:rPr lang="en-US" sz="2400" dirty="0">
                <a:effectLst/>
              </a:rPr>
              <a:t> </a:t>
            </a:r>
            <a:r>
              <a:rPr lang="en-US" sz="2400" dirty="0" err="1">
                <a:effectLst/>
              </a:rPr>
              <a:t>uitvoeringskaders</a:t>
            </a:r>
            <a:r>
              <a:rPr lang="en-US" sz="2400" dirty="0">
                <a:effectLst/>
              </a:rPr>
              <a:t> </a:t>
            </a:r>
            <a:r>
              <a:rPr lang="en-US" sz="2400" dirty="0" err="1">
                <a:effectLst/>
              </a:rPr>
              <a:t>aan</a:t>
            </a:r>
            <a:r>
              <a:rPr lang="en-US" sz="2400" dirty="0">
                <a:effectLst/>
              </a:rPr>
              <a:t> </a:t>
            </a:r>
            <a:r>
              <a:rPr lang="en-US" sz="2400" dirty="0" err="1">
                <a:effectLst/>
              </a:rPr>
              <a:t>anderen</a:t>
            </a:r>
            <a:r>
              <a:rPr lang="en-US" sz="2400" dirty="0">
                <a:effectLst/>
              </a:rPr>
              <a:t>. </a:t>
            </a:r>
          </a:p>
        </p:txBody>
      </p:sp>
      <p:pic>
        <p:nvPicPr>
          <p:cNvPr id="5" name="Afbeelding 4">
            <a:extLst>
              <a:ext uri="{FF2B5EF4-FFF2-40B4-BE49-F238E27FC236}">
                <a16:creationId xmlns:a16="http://schemas.microsoft.com/office/drawing/2014/main" id="{36D94500-4E47-49A7-BE0B-108B46CDBFAB}"/>
              </a:ext>
            </a:extLst>
          </p:cNvPr>
          <p:cNvPicPr>
            <a:picLocks noChangeAspect="1"/>
          </p:cNvPicPr>
          <p:nvPr/>
        </p:nvPicPr>
        <p:blipFill rotWithShape="1">
          <a:blip r:embed="rId2"/>
          <a:srcRect l="35472" r="28984" b="-1"/>
          <a:stretch/>
        </p:blipFill>
        <p:spPr>
          <a:xfrm>
            <a:off x="6974603" y="1484755"/>
            <a:ext cx="4002501" cy="4002501"/>
          </a:xfrm>
          <a:custGeom>
            <a:avLst/>
            <a:gdLst/>
            <a:ahLst/>
            <a:cxnLst/>
            <a:rect l="l" t="t" r="r" b="b"/>
            <a:pathLst>
              <a:path w="2509736" h="2509736">
                <a:moveTo>
                  <a:pt x="1254868" y="0"/>
                </a:moveTo>
                <a:cubicBezTo>
                  <a:pt x="1947912" y="0"/>
                  <a:pt x="2509736" y="561824"/>
                  <a:pt x="2509736" y="1254868"/>
                </a:cubicBezTo>
                <a:cubicBezTo>
                  <a:pt x="2509736" y="1947912"/>
                  <a:pt x="1947912" y="2509736"/>
                  <a:pt x="1254868" y="2509736"/>
                </a:cubicBezTo>
                <a:cubicBezTo>
                  <a:pt x="561824" y="2509736"/>
                  <a:pt x="0" y="1947912"/>
                  <a:pt x="0" y="1254868"/>
                </a:cubicBezTo>
                <a:cubicBezTo>
                  <a:pt x="0" y="561824"/>
                  <a:pt x="561824" y="0"/>
                  <a:pt x="1254868" y="0"/>
                </a:cubicBezTo>
                <a:close/>
              </a:path>
            </a:pathLst>
          </a:custGeom>
        </p:spPr>
      </p:pic>
      <p:sp>
        <p:nvSpPr>
          <p:cNvPr id="41" name="Graphic 14">
            <a:extLst>
              <a:ext uri="{FF2B5EF4-FFF2-40B4-BE49-F238E27FC236}">
                <a16:creationId xmlns:a16="http://schemas.microsoft.com/office/drawing/2014/main" id="{2E48EAB8-CD1C-4BF5-A92C-BA11919E6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1803" y="156726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42" name="Graphic 16">
            <a:extLst>
              <a:ext uri="{FF2B5EF4-FFF2-40B4-BE49-F238E27FC236}">
                <a16:creationId xmlns:a16="http://schemas.microsoft.com/office/drawing/2014/main" id="{F66F957D-AE64-4187-90D7-B24F1CC27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67483" y="208240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cxnSp>
        <p:nvCxnSpPr>
          <p:cNvPr id="43"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0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45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4EB95E8-3DA2-4EA8-B29C-09EAEFE657D2}"/>
              </a:ext>
            </a:extLst>
          </p:cNvPr>
          <p:cNvSpPr txBox="1"/>
          <p:nvPr/>
        </p:nvSpPr>
        <p:spPr>
          <a:xfrm>
            <a:off x="914399" y="390662"/>
            <a:ext cx="10582275" cy="5351401"/>
          </a:xfrm>
          <a:prstGeom prst="rect">
            <a:avLst/>
          </a:prstGeom>
          <a:noFill/>
        </p:spPr>
        <p:txBody>
          <a:bodyPr wrap="square">
            <a:spAutoFit/>
          </a:bodyPr>
          <a:lstStyle/>
          <a:p>
            <a:pPr>
              <a:lnSpc>
                <a:spcPct val="107000"/>
              </a:lnSpc>
              <a:spcBef>
                <a:spcPts val="1200"/>
              </a:spcBef>
            </a:pPr>
            <a:r>
              <a:rPr lang="nl-NL" sz="44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Basisinfo</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Veel wetten en regelingen gaan over rechten die een overheid aan burgers of bedrijven geeft. Of over plichten die zij oplegt. Denk aan een recht als een werkloosheidsuitkering. Of de plicht om een </a:t>
            </a:r>
            <a:r>
              <a:rPr lang="nl-NL" sz="2400" dirty="0" err="1">
                <a:effectLst/>
                <a:latin typeface="Calibri" panose="020F0502020204030204" pitchFamily="34" charset="0"/>
                <a:ea typeface="Calibri" panose="020F0502020204030204" pitchFamily="34" charset="0"/>
                <a:cs typeface="Times New Roman" panose="02020603050405020304" pitchFamily="18" charset="0"/>
              </a:rPr>
              <a:t>vispas</a:t>
            </a:r>
            <a:r>
              <a:rPr lang="nl-NL" sz="2400" dirty="0">
                <a:effectLst/>
                <a:latin typeface="Calibri" panose="020F0502020204030204" pitchFamily="34" charset="0"/>
                <a:ea typeface="Calibri" panose="020F0502020204030204" pitchFamily="34" charset="0"/>
                <a:cs typeface="Times New Roman" panose="02020603050405020304" pitchFamily="18" charset="0"/>
              </a:rPr>
              <a:t> aan te vragen als u wilt vissen.  Deze rechten en plichten van de Rijksoverheid worden beschreven in producten.  </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De website Rijksoverheid.nl geeft uitleg over wetten en regelingen. Voor de originele teksten van verdragen, wetten en regelingen kunt u terecht op Overheid.nl.</a:t>
            </a:r>
          </a:p>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Bij het ontwikkelen van nieuwe activiteiten komt wet- en regelgeving continu aan de orde. Uw eigen onderneming en ook uw producten moeten aan de wet- en regelgeving voldoen. Op de site van Ondernemersplein vindt u per branche een overzicht van wetten, regels, vergunningen en belastingen. </a:t>
            </a:r>
          </a:p>
        </p:txBody>
      </p:sp>
    </p:spTree>
    <p:extLst>
      <p:ext uri="{BB962C8B-B14F-4D97-AF65-F5344CB8AC3E}">
        <p14:creationId xmlns:p14="http://schemas.microsoft.com/office/powerpoint/2010/main" val="3993657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148" name="Straight Connector 70">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6149" name="Rectangle 72">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kstvak 3">
            <a:extLst>
              <a:ext uri="{FF2B5EF4-FFF2-40B4-BE49-F238E27FC236}">
                <a16:creationId xmlns:a16="http://schemas.microsoft.com/office/drawing/2014/main" id="{F7FC707F-24B7-4CC8-B670-BFDEB6B6B57A}"/>
              </a:ext>
            </a:extLst>
          </p:cNvPr>
          <p:cNvSpPr txBox="1"/>
          <p:nvPr/>
        </p:nvSpPr>
        <p:spPr>
          <a:xfrm>
            <a:off x="715890" y="711628"/>
            <a:ext cx="6155988" cy="118292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kern="1200" dirty="0" err="1">
                <a:solidFill>
                  <a:schemeClr val="tx1"/>
                </a:solidFill>
                <a:latin typeface="+mj-lt"/>
                <a:ea typeface="+mj-ea"/>
                <a:cs typeface="+mj-cs"/>
              </a:rPr>
              <a:t>Belangrijke</a:t>
            </a:r>
            <a:r>
              <a:rPr lang="en-US" sz="4600" kern="1200" dirty="0">
                <a:solidFill>
                  <a:schemeClr val="tx1"/>
                </a:solidFill>
                <a:latin typeface="+mj-lt"/>
                <a:ea typeface="+mj-ea"/>
                <a:cs typeface="+mj-cs"/>
              </a:rPr>
              <a:t> </a:t>
            </a:r>
            <a:r>
              <a:rPr lang="en-US" sz="4600" kern="1200" dirty="0" err="1">
                <a:solidFill>
                  <a:schemeClr val="tx1"/>
                </a:solidFill>
                <a:latin typeface="+mj-lt"/>
                <a:ea typeface="+mj-ea"/>
                <a:cs typeface="+mj-cs"/>
              </a:rPr>
              <a:t>bronnen</a:t>
            </a:r>
            <a:endParaRPr lang="en-US" sz="4600" kern="1200" dirty="0">
              <a:solidFill>
                <a:schemeClr val="tx1"/>
              </a:solidFill>
              <a:latin typeface="+mj-lt"/>
              <a:ea typeface="+mj-ea"/>
              <a:cs typeface="+mj-cs"/>
            </a:endParaRPr>
          </a:p>
        </p:txBody>
      </p:sp>
      <p:cxnSp>
        <p:nvCxnSpPr>
          <p:cNvPr id="6150" name="Straight Connector 74">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4E7393F4-0658-416F-8F03-81D8B2F8BBB9}"/>
              </a:ext>
            </a:extLst>
          </p:cNvPr>
          <p:cNvSpPr txBox="1"/>
          <p:nvPr/>
        </p:nvSpPr>
        <p:spPr>
          <a:xfrm>
            <a:off x="739360" y="2218950"/>
            <a:ext cx="6809824" cy="4306341"/>
          </a:xfrm>
          <a:prstGeom prst="rect">
            <a:avLst/>
          </a:prstGeom>
        </p:spPr>
        <p:txBody>
          <a:bodyPr vert="horz" lIns="91440" tIns="45720" rIns="91440" bIns="45720" rtlCol="0" anchor="t">
            <a:normAutofit/>
          </a:bodyPr>
          <a:lstStyle/>
          <a:p>
            <a:pPr>
              <a:lnSpc>
                <a:spcPct val="90000"/>
              </a:lnSpc>
              <a:spcAft>
                <a:spcPts val="800"/>
              </a:spcAft>
            </a:pPr>
            <a:r>
              <a:rPr lang="en-US" u="sng" dirty="0">
                <a:effectLst/>
                <a:hlinkClick r:id="rId2">
                  <a:extLst>
                    <a:ext uri="{A12FA001-AC4F-418D-AE19-62706E023703}">
                      <ahyp:hlinkClr xmlns:ahyp="http://schemas.microsoft.com/office/drawing/2018/hyperlinkcolor" val="tx"/>
                    </a:ext>
                  </a:extLst>
                </a:hlinkClick>
              </a:rPr>
              <a:t>https://www.rvo.nl/onderwerpen/innovatief-ondernemen/research-development/innovatietoolkit/wet-en-regelgeving</a:t>
            </a:r>
            <a:r>
              <a:rPr lang="en-US" dirty="0">
                <a:effectLst/>
              </a:rPr>
              <a:t> </a:t>
            </a:r>
          </a:p>
          <a:p>
            <a:pPr>
              <a:lnSpc>
                <a:spcPct val="90000"/>
              </a:lnSpc>
              <a:spcAft>
                <a:spcPts val="800"/>
              </a:spcAft>
            </a:pPr>
            <a:endParaRPr lang="en-US" u="sng" dirty="0">
              <a:effectLst/>
              <a:hlinkClick r:id="rId3">
                <a:extLst>
                  <a:ext uri="{A12FA001-AC4F-418D-AE19-62706E023703}">
                    <ahyp:hlinkClr xmlns:ahyp="http://schemas.microsoft.com/office/drawing/2018/hyperlinkcolor" val="tx"/>
                  </a:ext>
                </a:extLst>
              </a:hlinkClick>
            </a:endParaRPr>
          </a:p>
          <a:p>
            <a:pPr>
              <a:lnSpc>
                <a:spcPct val="90000"/>
              </a:lnSpc>
              <a:spcAft>
                <a:spcPts val="800"/>
              </a:spcAft>
            </a:pPr>
            <a:r>
              <a:rPr lang="en-US" u="sng" dirty="0">
                <a:hlinkClick r:id="rId3">
                  <a:extLst>
                    <a:ext uri="{A12FA001-AC4F-418D-AE19-62706E023703}">
                      <ahyp:hlinkClr xmlns:ahyp="http://schemas.microsoft.com/office/drawing/2018/hyperlinkcolor" val="tx"/>
                    </a:ext>
                  </a:extLst>
                </a:hlinkClick>
              </a:rPr>
              <a:t>h</a:t>
            </a:r>
            <a:r>
              <a:rPr lang="en-US" u="sng" dirty="0">
                <a:effectLst/>
                <a:hlinkClick r:id="rId3">
                  <a:extLst>
                    <a:ext uri="{A12FA001-AC4F-418D-AE19-62706E023703}">
                      <ahyp:hlinkClr xmlns:ahyp="http://schemas.microsoft.com/office/drawing/2018/hyperlinkcolor" val="tx"/>
                    </a:ext>
                  </a:extLst>
                </a:hlinkClick>
              </a:rPr>
              <a:t>ttps://ondernemersplein.kvk.nl/wetten-en-regels/</a:t>
            </a:r>
            <a:r>
              <a:rPr lang="en-US" dirty="0">
                <a:effectLst/>
              </a:rPr>
              <a:t> </a:t>
            </a:r>
          </a:p>
          <a:p>
            <a:pPr>
              <a:lnSpc>
                <a:spcPct val="90000"/>
              </a:lnSpc>
              <a:spcAft>
                <a:spcPts val="800"/>
              </a:spcAft>
            </a:pPr>
            <a:r>
              <a:rPr lang="en-US" dirty="0">
                <a:effectLst/>
              </a:rPr>
              <a:t>= info per </a:t>
            </a:r>
            <a:r>
              <a:rPr lang="en-US" dirty="0" err="1">
                <a:effectLst/>
              </a:rPr>
              <a:t>branche</a:t>
            </a:r>
            <a:r>
              <a:rPr lang="en-US" dirty="0">
                <a:effectLst/>
              </a:rPr>
              <a:t>, info per </a:t>
            </a:r>
            <a:r>
              <a:rPr lang="en-US" dirty="0" err="1">
                <a:effectLst/>
              </a:rPr>
              <a:t>thema</a:t>
            </a:r>
            <a:endParaRPr lang="en-US" dirty="0">
              <a:effectLst/>
            </a:endParaRPr>
          </a:p>
          <a:p>
            <a:pPr indent="-228600">
              <a:lnSpc>
                <a:spcPct val="90000"/>
              </a:lnSpc>
              <a:spcAft>
                <a:spcPts val="800"/>
              </a:spcAft>
              <a:buFont typeface="Arial" panose="020B0604020202020204" pitchFamily="34" charset="0"/>
              <a:buChar char="•"/>
            </a:pPr>
            <a:endParaRPr lang="en-US" u="sng" dirty="0"/>
          </a:p>
          <a:p>
            <a:pPr>
              <a:lnSpc>
                <a:spcPct val="90000"/>
              </a:lnSpc>
              <a:spcAft>
                <a:spcPts val="800"/>
              </a:spcAft>
            </a:pPr>
            <a:r>
              <a:rPr lang="en-US" dirty="0">
                <a:effectLst/>
              </a:rPr>
              <a:t>AVG:</a:t>
            </a:r>
          </a:p>
          <a:p>
            <a:pPr>
              <a:lnSpc>
                <a:spcPct val="90000"/>
              </a:lnSpc>
              <a:spcAft>
                <a:spcPts val="800"/>
              </a:spcAft>
            </a:pPr>
            <a:r>
              <a:rPr lang="en-US" u="sng" dirty="0">
                <a:effectLst/>
              </a:rPr>
              <a:t>https://autoriteitpersoonsgegevens.nl/nl/onderwerpen/avg-europese-privacywetgeving</a:t>
            </a:r>
            <a:r>
              <a:rPr lang="en-US" dirty="0">
                <a:effectLst/>
              </a:rPr>
              <a:t> </a:t>
            </a:r>
          </a:p>
          <a:p>
            <a:pPr indent="-228600">
              <a:lnSpc>
                <a:spcPct val="90000"/>
              </a:lnSpc>
              <a:spcAft>
                <a:spcPts val="800"/>
              </a:spcAft>
              <a:buFont typeface="Arial" panose="020B0604020202020204" pitchFamily="34" charset="0"/>
              <a:buChar char="•"/>
            </a:pPr>
            <a:endParaRPr lang="en-US" dirty="0"/>
          </a:p>
          <a:p>
            <a:pPr indent="-228600">
              <a:lnSpc>
                <a:spcPct val="90000"/>
              </a:lnSpc>
              <a:spcAft>
                <a:spcPts val="800"/>
              </a:spcAft>
              <a:buFont typeface="Arial" panose="020B0604020202020204" pitchFamily="34" charset="0"/>
              <a:buChar char="•"/>
            </a:pPr>
            <a:endParaRPr lang="en-US" dirty="0">
              <a:effectLst/>
            </a:endParaRPr>
          </a:p>
        </p:txBody>
      </p:sp>
      <p:pic>
        <p:nvPicPr>
          <p:cNvPr id="6146" name="Picture 2" descr="Bronnen - E-PORTFOLIO">
            <a:extLst>
              <a:ext uri="{FF2B5EF4-FFF2-40B4-BE49-F238E27FC236}">
                <a16:creationId xmlns:a16="http://schemas.microsoft.com/office/drawing/2014/main" id="{6FA1B89A-907E-4674-8916-81F54433F9F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49184" y="3450802"/>
            <a:ext cx="4568942" cy="3096169"/>
          </a:xfrm>
          <a:prstGeom prst="rect">
            <a:avLst/>
          </a:prstGeom>
          <a:noFill/>
          <a:extLst>
            <a:ext uri="{909E8E84-426E-40DD-AFC4-6F175D3DCCD1}">
              <a14:hiddenFill xmlns:a14="http://schemas.microsoft.com/office/drawing/2010/main">
                <a:solidFill>
                  <a:srgbClr val="FFFFFF"/>
                </a:solidFill>
              </a14:hiddenFill>
            </a:ext>
          </a:extLst>
        </p:spPr>
      </p:pic>
      <p:sp>
        <p:nvSpPr>
          <p:cNvPr id="615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615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2791836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26F823-20D6-4F59-80A9-931F14F3C13D}"/>
              </a:ext>
            </a:extLst>
          </p:cNvPr>
          <p:cNvSpPr>
            <a:spLocks noGrp="1"/>
          </p:cNvSpPr>
          <p:nvPr>
            <p:ph type="title"/>
          </p:nvPr>
        </p:nvSpPr>
        <p:spPr/>
        <p:txBody>
          <a:bodyPr/>
          <a:lstStyle/>
          <a:p>
            <a:r>
              <a:rPr lang="nl-NL" dirty="0"/>
              <a:t>Thema’s: </a:t>
            </a:r>
          </a:p>
        </p:txBody>
      </p:sp>
      <p:sp>
        <p:nvSpPr>
          <p:cNvPr id="4" name="Tekstvak 3">
            <a:extLst>
              <a:ext uri="{FF2B5EF4-FFF2-40B4-BE49-F238E27FC236}">
                <a16:creationId xmlns:a16="http://schemas.microsoft.com/office/drawing/2014/main" id="{879A13A1-9E62-45F5-8E77-B15F4C2181C0}"/>
              </a:ext>
            </a:extLst>
          </p:cNvPr>
          <p:cNvSpPr txBox="1"/>
          <p:nvPr/>
        </p:nvSpPr>
        <p:spPr>
          <a:xfrm>
            <a:off x="752474" y="1720840"/>
            <a:ext cx="8432165" cy="3416320"/>
          </a:xfrm>
          <a:prstGeom prst="rect">
            <a:avLst/>
          </a:prstGeom>
          <a:noFill/>
        </p:spPr>
        <p:txBody>
          <a:bodyPr wrap="square">
            <a:spAutoFit/>
          </a:bodyPr>
          <a:lstStyle/>
          <a:p>
            <a:pPr marL="457200" indent="-457200">
              <a:buFont typeface="+mj-lt"/>
              <a:buAutoNum type="arabicPeriod"/>
            </a:pPr>
            <a:r>
              <a:rPr lang="nl-NL" sz="2400" dirty="0"/>
              <a:t>Milieuwetgeving</a:t>
            </a:r>
          </a:p>
          <a:p>
            <a:pPr marL="457200" indent="-457200">
              <a:buFont typeface="+mj-lt"/>
              <a:buAutoNum type="arabicPeriod"/>
            </a:pPr>
            <a:r>
              <a:rPr lang="nl-NL" sz="2400" dirty="0"/>
              <a:t>Productveiligheid en voedselveiligheid</a:t>
            </a:r>
          </a:p>
          <a:p>
            <a:pPr marL="457200" indent="-457200">
              <a:buFont typeface="+mj-lt"/>
              <a:buAutoNum type="arabicPeriod"/>
            </a:pPr>
            <a:r>
              <a:rPr lang="nl-NL" sz="2400" dirty="0"/>
              <a:t>Ondernemingsrecht</a:t>
            </a:r>
          </a:p>
          <a:p>
            <a:pPr marL="457200" indent="-457200">
              <a:buFont typeface="+mj-lt"/>
              <a:buAutoNum type="arabicPeriod"/>
            </a:pPr>
            <a:r>
              <a:rPr lang="nl-NL" sz="2400" dirty="0"/>
              <a:t>Personeel </a:t>
            </a:r>
          </a:p>
          <a:p>
            <a:pPr marL="457200" indent="-457200">
              <a:buFont typeface="+mj-lt"/>
              <a:buAutoNum type="arabicPeriod"/>
            </a:pPr>
            <a:r>
              <a:rPr lang="nl-NL" sz="2400" dirty="0"/>
              <a:t>Klimaat, energie en natuur </a:t>
            </a:r>
          </a:p>
          <a:p>
            <a:pPr marL="457200" indent="-457200">
              <a:buFont typeface="+mj-lt"/>
              <a:buAutoNum type="arabicPeriod"/>
            </a:pPr>
            <a:r>
              <a:rPr lang="nl-NL" sz="2400" dirty="0"/>
              <a:t>Bedrijfsvoering </a:t>
            </a:r>
          </a:p>
          <a:p>
            <a:pPr marL="457200" indent="-457200">
              <a:buFont typeface="+mj-lt"/>
              <a:buAutoNum type="arabicPeriod"/>
            </a:pPr>
            <a:r>
              <a:rPr lang="nl-NL" sz="2400" dirty="0"/>
              <a:t>Product, dienst en innovatie </a:t>
            </a:r>
          </a:p>
          <a:p>
            <a:pPr marL="457200" indent="-457200">
              <a:buFont typeface="+mj-lt"/>
              <a:buAutoNum type="arabicPeriod"/>
            </a:pPr>
            <a:endParaRPr lang="nl-NL" sz="2400" dirty="0"/>
          </a:p>
          <a:p>
            <a:pPr marL="457200" indent="-457200">
              <a:buFont typeface="+mj-lt"/>
              <a:buAutoNum type="arabicPeriod"/>
            </a:pPr>
            <a:endParaRPr lang="nl-NL" sz="2400" dirty="0"/>
          </a:p>
        </p:txBody>
      </p:sp>
      <p:pic>
        <p:nvPicPr>
          <p:cNvPr id="5" name="Afbeelding 4">
            <a:extLst>
              <a:ext uri="{FF2B5EF4-FFF2-40B4-BE49-F238E27FC236}">
                <a16:creationId xmlns:a16="http://schemas.microsoft.com/office/drawing/2014/main" id="{BE956844-CF48-4011-A0B2-AECE78B3B2B2}"/>
              </a:ext>
            </a:extLst>
          </p:cNvPr>
          <p:cNvPicPr>
            <a:picLocks noChangeAspect="1"/>
          </p:cNvPicPr>
          <p:nvPr/>
        </p:nvPicPr>
        <p:blipFill>
          <a:blip r:embed="rId2"/>
          <a:stretch>
            <a:fillRect/>
          </a:stretch>
        </p:blipFill>
        <p:spPr>
          <a:xfrm>
            <a:off x="5741156" y="4477418"/>
            <a:ext cx="5992887" cy="2170364"/>
          </a:xfrm>
          <a:prstGeom prst="rect">
            <a:avLst/>
          </a:prstGeom>
        </p:spPr>
      </p:pic>
      <p:pic>
        <p:nvPicPr>
          <p:cNvPr id="5122" name="Picture 2" descr="Advocaat Ondernemingsrecht? Fruytier Lawyers in Business!">
            <a:extLst>
              <a:ext uri="{FF2B5EF4-FFF2-40B4-BE49-F238E27FC236}">
                <a16:creationId xmlns:a16="http://schemas.microsoft.com/office/drawing/2014/main" id="{65179B36-BC17-4A0B-942D-5918D8E0C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2678" y="3280400"/>
            <a:ext cx="5419725"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805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05" name="Straight Connector 70">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4106" name="Rectangle 72">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1F6E564-97C5-4658-84FA-F5BDFE9F3028}"/>
              </a:ext>
            </a:extLst>
          </p:cNvPr>
          <p:cNvSpPr>
            <a:spLocks noGrp="1"/>
          </p:cNvSpPr>
          <p:nvPr>
            <p:ph type="title"/>
          </p:nvPr>
        </p:nvSpPr>
        <p:spPr>
          <a:xfrm>
            <a:off x="820988" y="855396"/>
            <a:ext cx="6155988" cy="1182927"/>
          </a:xfrm>
        </p:spPr>
        <p:txBody>
          <a:bodyPr vert="horz" lIns="91440" tIns="45720" rIns="91440" bIns="45720" rtlCol="0" anchor="b">
            <a:normAutofit/>
          </a:bodyPr>
          <a:lstStyle/>
          <a:p>
            <a:r>
              <a:rPr lang="en-US" sz="5000" b="1" kern="1200" dirty="0">
                <a:solidFill>
                  <a:schemeClr val="tx1"/>
                </a:solidFill>
                <a:effectLst/>
                <a:latin typeface="+mj-lt"/>
                <a:ea typeface="+mj-ea"/>
                <a:cs typeface="+mj-cs"/>
              </a:rPr>
              <a:t>4a. </a:t>
            </a:r>
            <a:r>
              <a:rPr lang="en-US" sz="5000" b="1" kern="1200" dirty="0" err="1">
                <a:solidFill>
                  <a:schemeClr val="tx1"/>
                </a:solidFill>
                <a:effectLst/>
                <a:latin typeface="+mj-lt"/>
                <a:ea typeface="+mj-ea"/>
                <a:cs typeface="+mj-cs"/>
              </a:rPr>
              <a:t>Participatiewet</a:t>
            </a:r>
            <a:endParaRPr lang="en-US" sz="5000" kern="1200" dirty="0">
              <a:solidFill>
                <a:schemeClr val="tx1"/>
              </a:solidFill>
              <a:latin typeface="+mj-lt"/>
              <a:ea typeface="+mj-ea"/>
              <a:cs typeface="+mj-cs"/>
            </a:endParaRPr>
          </a:p>
        </p:txBody>
      </p:sp>
      <p:cxnSp>
        <p:nvCxnSpPr>
          <p:cNvPr id="4107" name="Straight Connector 74">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941D6350-FBA9-4721-B122-F9AB4A0C9073}"/>
              </a:ext>
            </a:extLst>
          </p:cNvPr>
          <p:cNvSpPr txBox="1"/>
          <p:nvPr/>
        </p:nvSpPr>
        <p:spPr>
          <a:xfrm>
            <a:off x="803776" y="1899284"/>
            <a:ext cx="6190412" cy="5007639"/>
          </a:xfrm>
          <a:prstGeom prst="rect">
            <a:avLst/>
          </a:prstGeom>
        </p:spPr>
        <p:txBody>
          <a:bodyPr vert="horz" lIns="91440" tIns="45720" rIns="91440" bIns="45720" rtlCol="0" anchor="t">
            <a:normAutofit lnSpcReduction="10000"/>
          </a:bodyPr>
          <a:lstStyle/>
          <a:p>
            <a:pPr>
              <a:lnSpc>
                <a:spcPct val="90000"/>
              </a:lnSpc>
              <a:spcAft>
                <a:spcPts val="800"/>
              </a:spcAft>
            </a:pPr>
            <a:r>
              <a:rPr lang="nl-NL" spc="75" dirty="0">
                <a:effectLst/>
              </a:rPr>
              <a:t>Bron = </a:t>
            </a:r>
            <a:r>
              <a:rPr lang="nl-NL" u="sng" spc="75" dirty="0">
                <a:effectLst/>
                <a:hlinkClick r:id="rId2">
                  <a:extLst>
                    <a:ext uri="{A12FA001-AC4F-418D-AE19-62706E023703}">
                      <ahyp:hlinkClr xmlns:ahyp="http://schemas.microsoft.com/office/drawing/2018/hyperlinkcolor" val="tx"/>
                    </a:ext>
                  </a:extLst>
                </a:hlinkClick>
              </a:rPr>
              <a:t>https://www.rijksoverheid.nl/onderwerpen/participatiewet</a:t>
            </a:r>
            <a:r>
              <a:rPr lang="nl-NL" spc="75" dirty="0">
                <a:effectLst/>
              </a:rPr>
              <a:t> </a:t>
            </a:r>
          </a:p>
          <a:p>
            <a:pPr>
              <a:lnSpc>
                <a:spcPct val="90000"/>
              </a:lnSpc>
              <a:spcAft>
                <a:spcPts val="800"/>
              </a:spcAft>
            </a:pPr>
            <a:r>
              <a:rPr lang="nl-NL" dirty="0">
                <a:effectLst/>
              </a:rPr>
              <a:t>Iedereen die kan werken maar het op de arbeidsmarkt zonder ondersteuning niet redt, valt onder de Participatiewet. De wet moet ervoor zorgen dat meer mensen werk vinden, ook mensen met een arbeidsbeperking.</a:t>
            </a:r>
          </a:p>
          <a:p>
            <a:pPr indent="-228600">
              <a:lnSpc>
                <a:spcPct val="90000"/>
              </a:lnSpc>
              <a:spcAft>
                <a:spcPts val="800"/>
              </a:spcAft>
              <a:buFont typeface="Arial" panose="020B0604020202020204" pitchFamily="34" charset="0"/>
              <a:buChar char="•"/>
            </a:pPr>
            <a:r>
              <a:rPr lang="nl-NL" dirty="0">
                <a:effectLst/>
              </a:rPr>
              <a:t>De gemeente is verantwoordelijk voor alle mensen die kunnen werken maar daarbij wel ondersteuning nodig hebben. Van gemeenten wordt verwacht dat zij deze groeiende doelgroep ondersteuning biedt zodat zij aan de slag gaan. Waar nodig is er ondersteuning om het salaris aan te vullen (inkomensondersteuning).</a:t>
            </a:r>
          </a:p>
          <a:p>
            <a:pPr indent="-228600">
              <a:lnSpc>
                <a:spcPct val="90000"/>
              </a:lnSpc>
              <a:spcAft>
                <a:spcPts val="800"/>
              </a:spcAft>
              <a:buFont typeface="Arial" panose="020B0604020202020204" pitchFamily="34" charset="0"/>
              <a:buChar char="•"/>
            </a:pPr>
            <a:r>
              <a:rPr lang="nl-NL" dirty="0">
                <a:effectLst/>
              </a:rPr>
              <a:t>Een werkgever die mensen met een arbeidsbeperking in dienst heeft, kan gebruikmaken van een aantal financiële regelingen. Zoals loonkostensubsidie en loondispensatie. Zo stimuleert de overheid werkgevers om mensen met een arbeidsbeperking in dienst te nemen en te houden.</a:t>
            </a:r>
          </a:p>
        </p:txBody>
      </p:sp>
      <p:sp>
        <p:nvSpPr>
          <p:cNvPr id="410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410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pic>
        <p:nvPicPr>
          <p:cNvPr id="5" name="Picture 4" descr="Wat is een Participatiewet uitkering (PW, Wwb, bijstand)?">
            <a:extLst>
              <a:ext uri="{FF2B5EF4-FFF2-40B4-BE49-F238E27FC236}">
                <a16:creationId xmlns:a16="http://schemas.microsoft.com/office/drawing/2014/main" id="{BDDEFE72-2A71-46D6-9127-96A4AED3E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8001" y="1190239"/>
            <a:ext cx="4570224" cy="482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77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D2B9C3-65F4-4765-B289-7C0C8209ECC8}"/>
              </a:ext>
            </a:extLst>
          </p:cNvPr>
          <p:cNvSpPr>
            <a:spLocks noGrp="1"/>
          </p:cNvSpPr>
          <p:nvPr>
            <p:ph type="title"/>
          </p:nvPr>
        </p:nvSpPr>
        <p:spPr>
          <a:xfrm>
            <a:off x="838200" y="56723"/>
            <a:ext cx="10515600" cy="1325563"/>
          </a:xfrm>
        </p:spPr>
        <p:txBody>
          <a:bodyPr/>
          <a:lstStyle/>
          <a:p>
            <a:r>
              <a:rPr lang="nl-NL" dirty="0"/>
              <a:t>AVG </a:t>
            </a:r>
          </a:p>
        </p:txBody>
      </p:sp>
      <p:sp>
        <p:nvSpPr>
          <p:cNvPr id="4" name="Tekstvak 3">
            <a:extLst>
              <a:ext uri="{FF2B5EF4-FFF2-40B4-BE49-F238E27FC236}">
                <a16:creationId xmlns:a16="http://schemas.microsoft.com/office/drawing/2014/main" id="{9AC70173-40E0-4428-BC72-CD784681AF8D}"/>
              </a:ext>
            </a:extLst>
          </p:cNvPr>
          <p:cNvSpPr txBox="1"/>
          <p:nvPr/>
        </p:nvSpPr>
        <p:spPr>
          <a:xfrm>
            <a:off x="838200" y="1382286"/>
            <a:ext cx="10858500" cy="4893647"/>
          </a:xfrm>
          <a:prstGeom prst="rect">
            <a:avLst/>
          </a:prstGeom>
          <a:noFill/>
        </p:spPr>
        <p:txBody>
          <a:bodyPr wrap="square">
            <a:spAutoFit/>
          </a:bodyPr>
          <a:lstStyle/>
          <a:p>
            <a:r>
              <a:rPr lang="nl-NL" sz="2400" dirty="0"/>
              <a:t>Sinds 25 mei 2018 is de </a:t>
            </a:r>
            <a:r>
              <a:rPr lang="nl-NL" sz="2400" b="1" dirty="0"/>
              <a:t>Algemene verordening gegevensbescherming (AVG) </a:t>
            </a:r>
            <a:r>
              <a:rPr lang="nl-NL" sz="2400" dirty="0"/>
              <a:t>van toepassing. Dat betekent dat in de hele Europese Unie (EU) dezelfde privacywetgeving geldt. </a:t>
            </a:r>
          </a:p>
          <a:p>
            <a:endParaRPr lang="nl-NL" sz="2400" dirty="0"/>
          </a:p>
          <a:p>
            <a:r>
              <a:rPr lang="nl-NL" sz="2400" dirty="0"/>
              <a:t>De AVG heeft onder meer gezorgd voor versterking en uitbreiding van </a:t>
            </a:r>
            <a:r>
              <a:rPr lang="nl-NL" sz="2400" dirty="0" err="1"/>
              <a:t>privacyrechten</a:t>
            </a:r>
            <a:r>
              <a:rPr lang="nl-NL" sz="2400" dirty="0"/>
              <a:t>, meer verantwoordelijkheden voor organisaties, dezelfde, stevige bevoegdheden voor alle Europese </a:t>
            </a:r>
            <a:r>
              <a:rPr lang="nl-NL" sz="2400" dirty="0" err="1"/>
              <a:t>privacytoezichthouders</a:t>
            </a:r>
            <a:r>
              <a:rPr lang="nl-NL" sz="2400" dirty="0"/>
              <a:t>, zoals de bevoegdheid om boetes tot 20 miljoen euro op te leggen.</a:t>
            </a:r>
          </a:p>
          <a:p>
            <a:endParaRPr lang="nl-NL" sz="2400" dirty="0"/>
          </a:p>
          <a:p>
            <a:r>
              <a:rPr lang="nl-NL" sz="2400" dirty="0"/>
              <a:t>Als organisatie of bedrijf  verwerkt u mogelijk gegevens van mensen, klanten of werknemers. Elke keer als u persoonsgegevens verwerkt, is dat een inbreuk op de privacy van de mensen over wie het gaat. Daarom mag u alleen persoonsgegevens verwerken als het echt niet anders kan. </a:t>
            </a:r>
          </a:p>
        </p:txBody>
      </p:sp>
    </p:spTree>
    <p:extLst>
      <p:ext uri="{BB962C8B-B14F-4D97-AF65-F5344CB8AC3E}">
        <p14:creationId xmlns:p14="http://schemas.microsoft.com/office/powerpoint/2010/main" val="888785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99994BF-C9DE-42EF-A599-64E509311D5B}"/>
              </a:ext>
            </a:extLst>
          </p:cNvPr>
          <p:cNvSpPr txBox="1"/>
          <p:nvPr/>
        </p:nvSpPr>
        <p:spPr>
          <a:xfrm>
            <a:off x="962024" y="1845681"/>
            <a:ext cx="10410826" cy="4421723"/>
          </a:xfrm>
          <a:prstGeom prst="rect">
            <a:avLst/>
          </a:prstGeom>
          <a:noFill/>
        </p:spPr>
        <p:txBody>
          <a:bodyPr wrap="square">
            <a:spAutoFit/>
          </a:bodyPr>
          <a:lstStyle/>
          <a:p>
            <a:pPr marL="342900" lvl="0" indent="-342900">
              <a:lnSpc>
                <a:spcPct val="107000"/>
              </a:lnSpc>
              <a:buFont typeface="+mj-lt"/>
              <a:buAutoNum type="arabicParenR"/>
            </a:pPr>
            <a:r>
              <a:rPr lang="nl-NL" sz="2400" dirty="0">
                <a:effectLst/>
                <a:ea typeface="Calibri" panose="020F0502020204030204" pitchFamily="34" charset="0"/>
                <a:cs typeface="Times New Roman" panose="02020603050405020304" pitchFamily="18" charset="0"/>
              </a:rPr>
              <a:t>U heeft toestemming van de persoon om wie het gaat.</a:t>
            </a:r>
          </a:p>
          <a:p>
            <a:pPr marL="342900" lvl="0" indent="-342900">
              <a:lnSpc>
                <a:spcPct val="107000"/>
              </a:lnSpc>
              <a:buFont typeface="+mj-lt"/>
              <a:buAutoNum type="arabicParenR"/>
            </a:pPr>
            <a:r>
              <a:rPr lang="nl-NL" sz="2400" dirty="0">
                <a:effectLst/>
                <a:ea typeface="Calibri" panose="020F0502020204030204" pitchFamily="34" charset="0"/>
                <a:cs typeface="Times New Roman" panose="02020603050405020304" pitchFamily="18" charset="0"/>
              </a:rPr>
              <a:t>Het is noodzakelijk om gegevens te verwerken om een overeenkomst uit te voeren.</a:t>
            </a:r>
          </a:p>
          <a:p>
            <a:pPr marL="342900" lvl="0" indent="-342900">
              <a:lnSpc>
                <a:spcPct val="107000"/>
              </a:lnSpc>
              <a:buFont typeface="+mj-lt"/>
              <a:buAutoNum type="arabicParenR"/>
            </a:pPr>
            <a:r>
              <a:rPr lang="nl-NL" sz="2400" dirty="0">
                <a:effectLst/>
                <a:ea typeface="Calibri" panose="020F0502020204030204" pitchFamily="34" charset="0"/>
                <a:cs typeface="Times New Roman" panose="02020603050405020304" pitchFamily="18" charset="0"/>
              </a:rPr>
              <a:t>Het is noodzakelijk om gegevens te verwerken omdat u dit wettelijk verplicht bent.</a:t>
            </a:r>
          </a:p>
          <a:p>
            <a:pPr marL="342900" lvl="0" indent="-342900">
              <a:lnSpc>
                <a:spcPct val="107000"/>
              </a:lnSpc>
              <a:buFont typeface="+mj-lt"/>
              <a:buAutoNum type="arabicParenR"/>
            </a:pPr>
            <a:r>
              <a:rPr lang="nl-NL" sz="2400" dirty="0">
                <a:effectLst/>
                <a:ea typeface="Calibri" panose="020F0502020204030204" pitchFamily="34" charset="0"/>
                <a:cs typeface="Times New Roman" panose="02020603050405020304" pitchFamily="18" charset="0"/>
              </a:rPr>
              <a:t>Het is noodzakelijk om gegevens te verwerken om vitale belangen te beschermen.</a:t>
            </a:r>
          </a:p>
          <a:p>
            <a:pPr marL="342900" lvl="0" indent="-342900">
              <a:lnSpc>
                <a:spcPct val="107000"/>
              </a:lnSpc>
              <a:buFont typeface="+mj-lt"/>
              <a:buAutoNum type="arabicParenR"/>
            </a:pPr>
            <a:r>
              <a:rPr lang="nl-NL" sz="2400" dirty="0">
                <a:effectLst/>
                <a:ea typeface="Calibri" panose="020F0502020204030204" pitchFamily="34" charset="0"/>
                <a:cs typeface="Times New Roman" panose="02020603050405020304" pitchFamily="18" charset="0"/>
              </a:rPr>
              <a:t>Het is noodzakelijk om gegevens te verwerken om een taak van algemeen belang of openbaar gezag uit te oefenen.</a:t>
            </a:r>
          </a:p>
          <a:p>
            <a:pPr marL="342900" lvl="0" indent="-342900">
              <a:lnSpc>
                <a:spcPct val="107000"/>
              </a:lnSpc>
              <a:spcAft>
                <a:spcPts val="800"/>
              </a:spcAft>
              <a:buFont typeface="+mj-lt"/>
              <a:buAutoNum type="arabicParenR"/>
            </a:pPr>
            <a:r>
              <a:rPr lang="nl-NL" sz="2400" dirty="0">
                <a:effectLst/>
                <a:ea typeface="Calibri" panose="020F0502020204030204" pitchFamily="34" charset="0"/>
                <a:cs typeface="Times New Roman" panose="02020603050405020304" pitchFamily="18" charset="0"/>
              </a:rPr>
              <a:t>Het is noodzakelijk om gegevens te verwerken om uw gerechtvaardigde belang te behartigen.</a:t>
            </a:r>
          </a:p>
        </p:txBody>
      </p:sp>
      <p:sp>
        <p:nvSpPr>
          <p:cNvPr id="4" name="Tekstvak 3">
            <a:extLst>
              <a:ext uri="{FF2B5EF4-FFF2-40B4-BE49-F238E27FC236}">
                <a16:creationId xmlns:a16="http://schemas.microsoft.com/office/drawing/2014/main" id="{490CFFE8-1B82-4542-9C85-AFE1F7542EFC}"/>
              </a:ext>
            </a:extLst>
          </p:cNvPr>
          <p:cNvSpPr txBox="1"/>
          <p:nvPr/>
        </p:nvSpPr>
        <p:spPr>
          <a:xfrm>
            <a:off x="1028700" y="859410"/>
            <a:ext cx="5886450" cy="769441"/>
          </a:xfrm>
          <a:prstGeom prst="rect">
            <a:avLst/>
          </a:prstGeom>
          <a:noFill/>
        </p:spPr>
        <p:txBody>
          <a:bodyPr wrap="square" rtlCol="0">
            <a:spAutoFit/>
          </a:bodyPr>
          <a:lstStyle/>
          <a:p>
            <a:r>
              <a:rPr lang="nl-NL" sz="4400" dirty="0"/>
              <a:t>De 6 grondslagen</a:t>
            </a:r>
            <a:r>
              <a:rPr lang="nl-NL" dirty="0"/>
              <a:t>:</a:t>
            </a:r>
          </a:p>
        </p:txBody>
      </p:sp>
    </p:spTree>
    <p:extLst>
      <p:ext uri="{BB962C8B-B14F-4D97-AF65-F5344CB8AC3E}">
        <p14:creationId xmlns:p14="http://schemas.microsoft.com/office/powerpoint/2010/main" val="582628742"/>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F21E90-AA10-4DB5-AB7E-D61C11E32B3E}"/>
</file>

<file path=customXml/itemProps2.xml><?xml version="1.0" encoding="utf-8"?>
<ds:datastoreItem xmlns:ds="http://schemas.openxmlformats.org/officeDocument/2006/customXml" ds:itemID="{54B45820-EB42-4FC2-8E0B-B856E7B1D456}"/>
</file>

<file path=customXml/itemProps3.xml><?xml version="1.0" encoding="utf-8"?>
<ds:datastoreItem xmlns:ds="http://schemas.openxmlformats.org/officeDocument/2006/customXml" ds:itemID="{844AC80D-BCA7-4622-899B-DDBAEED957D0}"/>
</file>

<file path=docProps/app.xml><?xml version="1.0" encoding="utf-8"?>
<Properties xmlns="http://schemas.openxmlformats.org/officeDocument/2006/extended-properties" xmlns:vt="http://schemas.openxmlformats.org/officeDocument/2006/docPropsVTypes">
  <TotalTime>4</TotalTime>
  <Words>1129</Words>
  <Application>Microsoft Office PowerPoint</Application>
  <PresentationFormat>Breedbeeld</PresentationFormat>
  <Paragraphs>106</Paragraphs>
  <Slides>21</Slides>
  <Notes>0</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Calibri</vt:lpstr>
      <vt:lpstr>Calibri Light</vt:lpstr>
      <vt:lpstr>Symbol</vt:lpstr>
      <vt:lpstr>Univers</vt:lpstr>
      <vt:lpstr>GradientVTI</vt:lpstr>
      <vt:lpstr>Wet- en regelgeving</vt:lpstr>
      <vt:lpstr>Programma les 1 </vt:lpstr>
      <vt:lpstr>Definitie</vt:lpstr>
      <vt:lpstr>PowerPoint-presentatie</vt:lpstr>
      <vt:lpstr>PowerPoint-presentatie</vt:lpstr>
      <vt:lpstr>Thema’s: </vt:lpstr>
      <vt:lpstr>4a. Participatiewet</vt:lpstr>
      <vt:lpstr>AVG </vt:lpstr>
      <vt:lpstr>PowerPoint-presentatie</vt:lpstr>
      <vt:lpstr>PowerPoint-presentatie</vt:lpstr>
      <vt:lpstr>PowerPoint-presentatie</vt:lpstr>
      <vt:lpstr>Les 2 wet- en regelgeving</vt:lpstr>
      <vt:lpstr>Programma </vt:lpstr>
      <vt:lpstr>PowerPoint-presentatie</vt:lpstr>
      <vt:lpstr>PowerPoint-presentatie</vt:lpstr>
      <vt:lpstr>PowerPoint-presentatie</vt:lpstr>
      <vt:lpstr>PowerPoint-presentatie</vt:lpstr>
      <vt:lpstr>PowerPoint-presentatie</vt:lpstr>
      <vt:lpstr>APV Tilburg</vt:lpstr>
      <vt:lpstr>PowerPoint-presentatie</vt:lpstr>
      <vt:lpstr>Vervolg van de 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Wet- en regelgeving</dc:title>
  <dc:creator>Pascalle Cup</dc:creator>
  <cp:lastModifiedBy>Pascalle Cup</cp:lastModifiedBy>
  <cp:revision>1</cp:revision>
  <dcterms:created xsi:type="dcterms:W3CDTF">2020-11-28T21:54:10Z</dcterms:created>
  <dcterms:modified xsi:type="dcterms:W3CDTF">2020-11-28T21:58:17Z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